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notesSlides/notesSlide6.xml" ContentType="application/vnd.openxmlformats-officedocument.presentationml.notesSlide+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notesSlides/notesSlide7.xml" ContentType="application/vnd.openxmlformats-officedocument.presentationml.notesSlide+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ink/ink176.xml" ContentType="application/inkml+xml"/>
  <Override PartName="/ppt/ink/ink177.xml" ContentType="application/inkml+xml"/>
  <Override PartName="/ppt/ink/ink178.xml" ContentType="application/inkml+xml"/>
  <Override PartName="/ppt/ink/ink179.xml" ContentType="application/inkml+xml"/>
  <Override PartName="/ppt/ink/ink180.xml" ContentType="application/inkml+xml"/>
  <Override PartName="/ppt/ink/ink181.xml" ContentType="application/inkml+xml"/>
  <Override PartName="/ppt/ink/ink182.xml" ContentType="application/inkml+xml"/>
  <Override PartName="/ppt/ink/ink183.xml" ContentType="application/inkml+xml"/>
  <Override PartName="/ppt/ink/ink184.xml" ContentType="application/inkml+xml"/>
  <Override PartName="/ppt/ink/ink185.xml" ContentType="application/inkml+xml"/>
  <Override PartName="/ppt/ink/ink186.xml" ContentType="application/inkml+xml"/>
  <Override PartName="/ppt/ink/ink187.xml" ContentType="application/inkml+xml"/>
  <Override PartName="/ppt/ink/ink188.xml" ContentType="application/inkml+xml"/>
  <Override PartName="/ppt/ink/ink189.xml" ContentType="application/inkml+xml"/>
  <Override PartName="/ppt/ink/ink190.xml" ContentType="application/inkml+xml"/>
  <Override PartName="/ppt/ink/ink191.xml" ContentType="application/inkml+xml"/>
  <Override PartName="/ppt/ink/ink192.xml" ContentType="application/inkml+xml"/>
  <Override PartName="/ppt/ink/ink193.xml" ContentType="application/inkml+xml"/>
  <Override PartName="/ppt/ink/ink194.xml" ContentType="application/inkml+xml"/>
  <Override PartName="/ppt/ink/ink195.xml" ContentType="application/inkml+xml"/>
  <Override PartName="/ppt/ink/ink196.xml" ContentType="application/inkml+xml"/>
  <Override PartName="/ppt/ink/ink197.xml" ContentType="application/inkml+xml"/>
  <Override PartName="/ppt/ink/ink198.xml" ContentType="application/inkml+xml"/>
  <Override PartName="/ppt/ink/ink199.xml" ContentType="application/inkml+xml"/>
  <Override PartName="/ppt/ink/ink200.xml" ContentType="application/inkml+xml"/>
  <Override PartName="/ppt/ink/ink201.xml" ContentType="application/inkml+xml"/>
  <Override PartName="/ppt/ink/ink202.xml" ContentType="application/inkml+xml"/>
  <Override PartName="/ppt/ink/ink203.xml" ContentType="application/inkml+xml"/>
  <Override PartName="/ppt/ink/ink204.xml" ContentType="application/inkml+xml"/>
  <Override PartName="/ppt/ink/ink205.xml" ContentType="application/inkml+xml"/>
  <Override PartName="/ppt/ink/ink206.xml" ContentType="application/inkml+xml"/>
  <Override PartName="/ppt/ink/ink207.xml" ContentType="application/inkml+xml"/>
  <Override PartName="/ppt/ink/ink208.xml" ContentType="application/inkml+xml"/>
  <Override PartName="/ppt/ink/ink209.xml" ContentType="application/inkml+xml"/>
  <Override PartName="/ppt/ink/ink210.xml" ContentType="application/inkml+xml"/>
  <Override PartName="/ppt/ink/ink211.xml" ContentType="application/inkml+xml"/>
  <Override PartName="/ppt/ink/ink212.xml" ContentType="application/inkml+xml"/>
  <Override PartName="/ppt/ink/ink213.xml" ContentType="application/inkml+xml"/>
  <Override PartName="/ppt/ink/ink214.xml" ContentType="application/inkml+xml"/>
  <Override PartName="/ppt/notesSlides/notesSlide8.xml" ContentType="application/vnd.openxmlformats-officedocument.presentationml.notesSlide+xml"/>
  <Override PartName="/ppt/ink/ink215.xml" ContentType="application/inkml+xml"/>
  <Override PartName="/ppt/ink/ink216.xml" ContentType="application/inkml+xml"/>
  <Override PartName="/ppt/ink/ink217.xml" ContentType="application/inkml+xml"/>
  <Override PartName="/ppt/ink/ink218.xml" ContentType="application/inkml+xml"/>
  <Override PartName="/ppt/ink/ink219.xml" ContentType="application/inkml+xml"/>
  <Override PartName="/ppt/ink/ink220.xml" ContentType="application/inkml+xml"/>
  <Override PartName="/ppt/ink/ink221.xml" ContentType="application/inkml+xml"/>
  <Override PartName="/ppt/ink/ink222.xml" ContentType="application/inkml+xml"/>
  <Override PartName="/ppt/ink/ink223.xml" ContentType="application/inkml+xml"/>
  <Override PartName="/ppt/ink/ink224.xml" ContentType="application/inkml+xml"/>
  <Override PartName="/ppt/ink/ink225.xml" ContentType="application/inkml+xml"/>
  <Override PartName="/ppt/ink/ink226.xml" ContentType="application/inkml+xml"/>
  <Override PartName="/ppt/ink/ink227.xml" ContentType="application/inkml+xml"/>
  <Override PartName="/ppt/ink/ink228.xml" ContentType="application/inkml+xml"/>
  <Override PartName="/ppt/ink/ink229.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73" r:id="rId1"/>
  </p:sldMasterIdLst>
  <p:notesMasterIdLst>
    <p:notesMasterId r:id="rId48"/>
  </p:notesMasterIdLst>
  <p:sldIdLst>
    <p:sldId id="272" r:id="rId2"/>
    <p:sldId id="263" r:id="rId3"/>
    <p:sldId id="319" r:id="rId4"/>
    <p:sldId id="273" r:id="rId5"/>
    <p:sldId id="262" r:id="rId6"/>
    <p:sldId id="310" r:id="rId7"/>
    <p:sldId id="318" r:id="rId8"/>
    <p:sldId id="304" r:id="rId9"/>
    <p:sldId id="305" r:id="rId10"/>
    <p:sldId id="312" r:id="rId11"/>
    <p:sldId id="313" r:id="rId12"/>
    <p:sldId id="316" r:id="rId13"/>
    <p:sldId id="282" r:id="rId14"/>
    <p:sldId id="283" r:id="rId15"/>
    <p:sldId id="293" r:id="rId16"/>
    <p:sldId id="314" r:id="rId17"/>
    <p:sldId id="274" r:id="rId18"/>
    <p:sldId id="306" r:id="rId19"/>
    <p:sldId id="275" r:id="rId20"/>
    <p:sldId id="276" r:id="rId21"/>
    <p:sldId id="277" r:id="rId22"/>
    <p:sldId id="278" r:id="rId23"/>
    <p:sldId id="279" r:id="rId24"/>
    <p:sldId id="280" r:id="rId25"/>
    <p:sldId id="298" r:id="rId26"/>
    <p:sldId id="299" r:id="rId27"/>
    <p:sldId id="300" r:id="rId28"/>
    <p:sldId id="292" r:id="rId29"/>
    <p:sldId id="284" r:id="rId30"/>
    <p:sldId id="286" r:id="rId31"/>
    <p:sldId id="287" r:id="rId32"/>
    <p:sldId id="288" r:id="rId33"/>
    <p:sldId id="309" r:id="rId34"/>
    <p:sldId id="315" r:id="rId35"/>
    <p:sldId id="302" r:id="rId36"/>
    <p:sldId id="307" r:id="rId37"/>
    <p:sldId id="301" r:id="rId38"/>
    <p:sldId id="303" r:id="rId39"/>
    <p:sldId id="296" r:id="rId40"/>
    <p:sldId id="289" r:id="rId41"/>
    <p:sldId id="294" r:id="rId42"/>
    <p:sldId id="295" r:id="rId43"/>
    <p:sldId id="297" r:id="rId44"/>
    <p:sldId id="291" r:id="rId45"/>
    <p:sldId id="290" r:id="rId46"/>
    <p:sldId id="308" r:id="rId47"/>
  </p:sldIdLst>
  <p:sldSz cx="9144000" cy="5145088"/>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5516">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815FE2-92B4-01F2-4ECB-E1B93B13D1C1}" name="Leonard Knapp" initials="LK" userId="abd2ee8cb8e28e6c"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505CA"/>
    <a:srgbClr val="3B44FB"/>
    <a:srgbClr val="0BF916"/>
    <a:srgbClr val="5DFF78"/>
    <a:srgbClr val="F56F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5CE386-AF3C-4B71-86E0-30C732D44C93}" v="960" dt="2024-10-08T11:06:58.213"/>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364" autoAdjust="0"/>
    <p:restoredTop sz="95479" autoAdjust="0"/>
  </p:normalViewPr>
  <p:slideViewPr>
    <p:cSldViewPr snapToGrid="0">
      <p:cViewPr varScale="1">
        <p:scale>
          <a:sx n="162" d="100"/>
          <a:sy n="162" d="100"/>
        </p:scale>
        <p:origin x="696" y="176"/>
      </p:cViewPr>
      <p:guideLst>
        <p:guide orient="horz" pos="1620"/>
        <p:guide pos="5516"/>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viewProps" Target="viewProps.xml"/><Relationship Id="rId55" Type="http://schemas.microsoft.com/office/2018/10/relationships/authors" Targe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ard Knapp" userId="abd2ee8cb8e28e6c" providerId="LiveId" clId="{ECB78870-A56C-41DC-98F6-627190959FE6}"/>
    <pc:docChg chg="modSld sldOrd">
      <pc:chgData name="Leonard Knapp" userId="abd2ee8cb8e28e6c" providerId="LiveId" clId="{ECB78870-A56C-41DC-98F6-627190959FE6}" dt="2023-10-10T10:46:33.027" v="249" actId="20577"/>
      <pc:docMkLst>
        <pc:docMk/>
      </pc:docMkLst>
      <pc:sldChg chg="modSp">
        <pc:chgData name="Leonard Knapp" userId="abd2ee8cb8e28e6c" providerId="LiveId" clId="{ECB78870-A56C-41DC-98F6-627190959FE6}" dt="2023-10-06T21:11:38.738" v="3" actId="20577"/>
        <pc:sldMkLst>
          <pc:docMk/>
          <pc:sldMk cId="1630946909" sldId="263"/>
        </pc:sldMkLst>
        <pc:spChg chg="mod">
          <ac:chgData name="Leonard Knapp" userId="abd2ee8cb8e28e6c" providerId="LiveId" clId="{ECB78870-A56C-41DC-98F6-627190959FE6}" dt="2023-10-06T21:11:38.738" v="3" actId="20577"/>
          <ac:spMkLst>
            <pc:docMk/>
            <pc:sldMk cId="1630946909" sldId="263"/>
            <ac:spMk id="9" creationId="{4A99F520-CCA0-4466-3365-3B17EA75670E}"/>
          </ac:spMkLst>
        </pc:spChg>
      </pc:sldChg>
      <pc:sldChg chg="modSp modAnim">
        <pc:chgData name="Leonard Knapp" userId="abd2ee8cb8e28e6c" providerId="LiveId" clId="{ECB78870-A56C-41DC-98F6-627190959FE6}" dt="2023-10-10T10:35:13.025" v="235" actId="20577"/>
        <pc:sldMkLst>
          <pc:docMk/>
          <pc:sldMk cId="2014582914" sldId="284"/>
        </pc:sldMkLst>
        <pc:spChg chg="mod">
          <ac:chgData name="Leonard Knapp" userId="abd2ee8cb8e28e6c" providerId="LiveId" clId="{ECB78870-A56C-41DC-98F6-627190959FE6}" dt="2023-10-10T10:35:13.025" v="235" actId="20577"/>
          <ac:spMkLst>
            <pc:docMk/>
            <pc:sldMk cId="2014582914" sldId="284"/>
            <ac:spMk id="8" creationId="{00000000-0000-0000-0000-000000000000}"/>
          </ac:spMkLst>
        </pc:spChg>
      </pc:sldChg>
      <pc:sldChg chg="modSp mod">
        <pc:chgData name="Leonard Knapp" userId="abd2ee8cb8e28e6c" providerId="LiveId" clId="{ECB78870-A56C-41DC-98F6-627190959FE6}" dt="2023-10-10T10:35:21.205" v="238" actId="5793"/>
        <pc:sldMkLst>
          <pc:docMk/>
          <pc:sldMk cId="2245027953" sldId="285"/>
        </pc:sldMkLst>
        <pc:spChg chg="mod">
          <ac:chgData name="Leonard Knapp" userId="abd2ee8cb8e28e6c" providerId="LiveId" clId="{ECB78870-A56C-41DC-98F6-627190959FE6}" dt="2023-10-10T10:35:21.205" v="238" actId="5793"/>
          <ac:spMkLst>
            <pc:docMk/>
            <pc:sldMk cId="2245027953" sldId="285"/>
            <ac:spMk id="8" creationId="{00000000-0000-0000-0000-000000000000}"/>
          </ac:spMkLst>
        </pc:spChg>
      </pc:sldChg>
      <pc:sldChg chg="modSp modAnim">
        <pc:chgData name="Leonard Knapp" userId="abd2ee8cb8e28e6c" providerId="LiveId" clId="{ECB78870-A56C-41DC-98F6-627190959FE6}" dt="2023-10-10T10:46:33.027" v="249" actId="20577"/>
        <pc:sldMkLst>
          <pc:docMk/>
          <pc:sldMk cId="714729432" sldId="286"/>
        </pc:sldMkLst>
        <pc:spChg chg="mod">
          <ac:chgData name="Leonard Knapp" userId="abd2ee8cb8e28e6c" providerId="LiveId" clId="{ECB78870-A56C-41DC-98F6-627190959FE6}" dt="2023-10-10T10:46:27.384" v="247" actId="20577"/>
          <ac:spMkLst>
            <pc:docMk/>
            <pc:sldMk cId="714729432" sldId="286"/>
            <ac:spMk id="8" creationId="{00000000-0000-0000-0000-000000000000}"/>
          </ac:spMkLst>
        </pc:spChg>
      </pc:sldChg>
      <pc:sldChg chg="addSp modSp mod">
        <pc:chgData name="Leonard Knapp" userId="abd2ee8cb8e28e6c" providerId="LiveId" clId="{ECB78870-A56C-41DC-98F6-627190959FE6}" dt="2023-10-06T21:13:09.050" v="8" actId="14100"/>
        <pc:sldMkLst>
          <pc:docMk/>
          <pc:sldMk cId="1963144792" sldId="308"/>
        </pc:sldMkLst>
        <pc:picChg chg="add mod">
          <ac:chgData name="Leonard Knapp" userId="abd2ee8cb8e28e6c" providerId="LiveId" clId="{ECB78870-A56C-41DC-98F6-627190959FE6}" dt="2023-10-06T21:13:09.050" v="8" actId="14100"/>
          <ac:picMkLst>
            <pc:docMk/>
            <pc:sldMk cId="1963144792" sldId="308"/>
            <ac:picMk id="8" creationId="{992CEBE2-4F3F-B1CD-4A5C-0F024B5860D8}"/>
          </ac:picMkLst>
        </pc:picChg>
      </pc:sldChg>
      <pc:sldChg chg="ord">
        <pc:chgData name="Leonard Knapp" userId="abd2ee8cb8e28e6c" providerId="LiveId" clId="{ECB78870-A56C-41DC-98F6-627190959FE6}" dt="2023-10-10T10:30:04.416" v="10"/>
        <pc:sldMkLst>
          <pc:docMk/>
          <pc:sldMk cId="3765580537" sldId="315"/>
        </pc:sldMkLst>
      </pc:sldChg>
    </pc:docChg>
  </pc:docChgLst>
  <pc:docChgLst>
    <pc:chgData name="Leonard Knapp" userId="abd2ee8cb8e28e6c" providerId="LiveId" clId="{E5756C7F-8186-4AAD-8EB7-A2A45818434B}"/>
    <pc:docChg chg="undo custSel addSld delSld modSld sldOrd modMainMaster">
      <pc:chgData name="Leonard Knapp" userId="abd2ee8cb8e28e6c" providerId="LiveId" clId="{E5756C7F-8186-4AAD-8EB7-A2A45818434B}" dt="2022-10-12T10:51:05.884" v="17101" actId="1076"/>
      <pc:docMkLst>
        <pc:docMk/>
      </pc:docMkLst>
      <pc:sldChg chg="addSp delSp modSp mod modAnim">
        <pc:chgData name="Leonard Knapp" userId="abd2ee8cb8e28e6c" providerId="LiveId" clId="{E5756C7F-8186-4AAD-8EB7-A2A45818434B}" dt="2022-10-12T10:50:29.380" v="17049" actId="20577"/>
        <pc:sldMkLst>
          <pc:docMk/>
          <pc:sldMk cId="661272500" sldId="262"/>
        </pc:sldMkLst>
        <pc:spChg chg="mod">
          <ac:chgData name="Leonard Knapp" userId="abd2ee8cb8e28e6c" providerId="LiveId" clId="{E5756C7F-8186-4AAD-8EB7-A2A45818434B}" dt="2022-10-09T18:10:46.288" v="8234"/>
          <ac:spMkLst>
            <pc:docMk/>
            <pc:sldMk cId="661272500" sldId="262"/>
            <ac:spMk id="6" creationId="{00000000-0000-0000-0000-000000000000}"/>
          </ac:spMkLst>
        </pc:spChg>
        <pc:spChg chg="mod">
          <ac:chgData name="Leonard Knapp" userId="abd2ee8cb8e28e6c" providerId="LiveId" clId="{E5756C7F-8186-4AAD-8EB7-A2A45818434B}" dt="2022-10-12T10:50:21.169" v="17044" actId="20577"/>
          <ac:spMkLst>
            <pc:docMk/>
            <pc:sldMk cId="661272500" sldId="262"/>
            <ac:spMk id="7" creationId="{00000000-0000-0000-0000-000000000000}"/>
          </ac:spMkLst>
        </pc:spChg>
        <pc:picChg chg="add mod">
          <ac:chgData name="Leonard Knapp" userId="abd2ee8cb8e28e6c" providerId="LiveId" clId="{E5756C7F-8186-4AAD-8EB7-A2A45818434B}" dt="2022-10-12T10:50:29.085" v="17048" actId="1076"/>
          <ac:picMkLst>
            <pc:docMk/>
            <pc:sldMk cId="661272500" sldId="262"/>
            <ac:picMk id="5" creationId="{4EC73E80-6D11-AB5D-56BB-90BF37C95FE1}"/>
          </ac:picMkLst>
        </pc:picChg>
        <pc:picChg chg="add del mod">
          <ac:chgData name="Leonard Knapp" userId="abd2ee8cb8e28e6c" providerId="LiveId" clId="{E5756C7F-8186-4AAD-8EB7-A2A45818434B}" dt="2022-10-07T22:01:29.670" v="4153" actId="478"/>
          <ac:picMkLst>
            <pc:docMk/>
            <pc:sldMk cId="661272500" sldId="262"/>
            <ac:picMk id="5" creationId="{AB0D2A4C-69AA-32F0-475D-E9F3A3B46E0C}"/>
          </ac:picMkLst>
        </pc:picChg>
      </pc:sldChg>
      <pc:sldChg chg="addSp modSp mod ord addAnim delAnim modAnim">
        <pc:chgData name="Leonard Knapp" userId="abd2ee8cb8e28e6c" providerId="LiveId" clId="{E5756C7F-8186-4AAD-8EB7-A2A45818434B}" dt="2022-10-12T10:48:30.691" v="17027" actId="115"/>
        <pc:sldMkLst>
          <pc:docMk/>
          <pc:sldMk cId="1630946909" sldId="263"/>
        </pc:sldMkLst>
        <pc:spChg chg="add mod ord">
          <ac:chgData name="Leonard Knapp" userId="abd2ee8cb8e28e6c" providerId="LiveId" clId="{E5756C7F-8186-4AAD-8EB7-A2A45818434B}" dt="2022-10-12T10:48:30.691" v="17027" actId="115"/>
          <ac:spMkLst>
            <pc:docMk/>
            <pc:sldMk cId="1630946909" sldId="263"/>
            <ac:spMk id="2" creationId="{6CDA52A8-894B-BFFB-E512-530581FC8FC9}"/>
          </ac:spMkLst>
        </pc:spChg>
        <pc:spChg chg="add mod">
          <ac:chgData name="Leonard Knapp" userId="abd2ee8cb8e28e6c" providerId="LiveId" clId="{E5756C7F-8186-4AAD-8EB7-A2A45818434B}" dt="2022-10-11T17:11:47.450" v="15447" actId="207"/>
          <ac:spMkLst>
            <pc:docMk/>
            <pc:sldMk cId="1630946909" sldId="263"/>
            <ac:spMk id="5" creationId="{7B7E52BA-0C0F-8BD9-35DF-4AC55F868367}"/>
          </ac:spMkLst>
        </pc:spChg>
        <pc:spChg chg="mod ord">
          <ac:chgData name="Leonard Knapp" userId="abd2ee8cb8e28e6c" providerId="LiveId" clId="{E5756C7F-8186-4AAD-8EB7-A2A45818434B}" dt="2022-10-12T10:48:24.603" v="17024" actId="167"/>
          <ac:spMkLst>
            <pc:docMk/>
            <pc:sldMk cId="1630946909" sldId="263"/>
            <ac:spMk id="6" creationId="{00000000-0000-0000-0000-000000000000}"/>
          </ac:spMkLst>
        </pc:spChg>
        <pc:spChg chg="add mod">
          <ac:chgData name="Leonard Knapp" userId="abd2ee8cb8e28e6c" providerId="LiveId" clId="{E5756C7F-8186-4AAD-8EB7-A2A45818434B}" dt="2022-10-11T17:12:18.959" v="15450" actId="1076"/>
          <ac:spMkLst>
            <pc:docMk/>
            <pc:sldMk cId="1630946909" sldId="263"/>
            <ac:spMk id="7" creationId="{C140DD9A-A14B-166F-7712-6FBEF384BD31}"/>
          </ac:spMkLst>
        </pc:spChg>
        <pc:spChg chg="mod">
          <ac:chgData name="Leonard Knapp" userId="abd2ee8cb8e28e6c" providerId="LiveId" clId="{E5756C7F-8186-4AAD-8EB7-A2A45818434B}" dt="2022-10-09T22:55:10.476" v="15189" actId="14"/>
          <ac:spMkLst>
            <pc:docMk/>
            <pc:sldMk cId="1630946909" sldId="263"/>
            <ac:spMk id="8" creationId="{00000000-0000-0000-0000-000000000000}"/>
          </ac:spMkLst>
        </pc:spChg>
      </pc:sldChg>
      <pc:sldChg chg="modSp del mod">
        <pc:chgData name="Leonard Knapp" userId="abd2ee8cb8e28e6c" providerId="LiveId" clId="{E5756C7F-8186-4AAD-8EB7-A2A45818434B}" dt="2022-10-09T18:30:49.796" v="8982" actId="47"/>
        <pc:sldMkLst>
          <pc:docMk/>
          <pc:sldMk cId="1560463198" sldId="269"/>
        </pc:sldMkLst>
        <pc:spChg chg="mod">
          <ac:chgData name="Leonard Knapp" userId="abd2ee8cb8e28e6c" providerId="LiveId" clId="{E5756C7F-8186-4AAD-8EB7-A2A45818434B}" dt="2022-10-07T19:39:32.718" v="59" actId="20577"/>
          <ac:spMkLst>
            <pc:docMk/>
            <pc:sldMk cId="1560463198" sldId="269"/>
            <ac:spMk id="8" creationId="{00000000-0000-0000-0000-000000000000}"/>
          </ac:spMkLst>
        </pc:spChg>
      </pc:sldChg>
      <pc:sldChg chg="del">
        <pc:chgData name="Leonard Knapp" userId="abd2ee8cb8e28e6c" providerId="LiveId" clId="{E5756C7F-8186-4AAD-8EB7-A2A45818434B}" dt="2022-10-09T18:30:51.163" v="8983" actId="47"/>
        <pc:sldMkLst>
          <pc:docMk/>
          <pc:sldMk cId="2465191812" sldId="270"/>
        </pc:sldMkLst>
      </pc:sldChg>
      <pc:sldChg chg="del">
        <pc:chgData name="Leonard Knapp" userId="abd2ee8cb8e28e6c" providerId="LiveId" clId="{E5756C7F-8186-4AAD-8EB7-A2A45818434B}" dt="2022-10-09T18:30:53.537" v="8984" actId="47"/>
        <pc:sldMkLst>
          <pc:docMk/>
          <pc:sldMk cId="3318323978" sldId="271"/>
        </pc:sldMkLst>
      </pc:sldChg>
      <pc:sldChg chg="addSp delSp modSp mod">
        <pc:chgData name="Leonard Knapp" userId="abd2ee8cb8e28e6c" providerId="LiveId" clId="{E5756C7F-8186-4AAD-8EB7-A2A45818434B}" dt="2022-10-11T17:05:35.358" v="15391" actId="255"/>
        <pc:sldMkLst>
          <pc:docMk/>
          <pc:sldMk cId="1225001703" sldId="272"/>
        </pc:sldMkLst>
        <pc:spChg chg="mod">
          <ac:chgData name="Leonard Knapp" userId="abd2ee8cb8e28e6c" providerId="LiveId" clId="{E5756C7F-8186-4AAD-8EB7-A2A45818434B}" dt="2022-10-11T17:05:35.358" v="15391" actId="255"/>
          <ac:spMkLst>
            <pc:docMk/>
            <pc:sldMk cId="1225001703" sldId="272"/>
            <ac:spMk id="3" creationId="{00000000-0000-0000-0000-000000000000}"/>
          </ac:spMkLst>
        </pc:spChg>
        <pc:spChg chg="del mod">
          <ac:chgData name="Leonard Knapp" userId="abd2ee8cb8e28e6c" providerId="LiveId" clId="{E5756C7F-8186-4AAD-8EB7-A2A45818434B}" dt="2022-10-09T18:07:19.275" v="8125" actId="478"/>
          <ac:spMkLst>
            <pc:docMk/>
            <pc:sldMk cId="1225001703" sldId="272"/>
            <ac:spMk id="4" creationId="{00000000-0000-0000-0000-000000000000}"/>
          </ac:spMkLst>
        </pc:spChg>
        <pc:spChg chg="add del mod">
          <ac:chgData name="Leonard Knapp" userId="abd2ee8cb8e28e6c" providerId="LiveId" clId="{E5756C7F-8186-4AAD-8EB7-A2A45818434B}" dt="2022-10-11T16:17:57.285" v="15296" actId="478"/>
          <ac:spMkLst>
            <pc:docMk/>
            <pc:sldMk cId="1225001703" sldId="272"/>
            <ac:spMk id="4" creationId="{1B7918F3-BC57-453E-65F5-9B246A118E47}"/>
          </ac:spMkLst>
        </pc:spChg>
        <pc:spChg chg="add mod">
          <ac:chgData name="Leonard Knapp" userId="abd2ee8cb8e28e6c" providerId="LiveId" clId="{E5756C7F-8186-4AAD-8EB7-A2A45818434B}" dt="2022-10-11T16:28:47.862" v="15381" actId="3626"/>
          <ac:spMkLst>
            <pc:docMk/>
            <pc:sldMk cId="1225001703" sldId="272"/>
            <ac:spMk id="16" creationId="{3E625D41-30AE-6B2A-0FB7-17BB49AC1D96}"/>
          </ac:spMkLst>
        </pc:spChg>
        <pc:picChg chg="del">
          <ac:chgData name="Leonard Knapp" userId="abd2ee8cb8e28e6c" providerId="LiveId" clId="{E5756C7F-8186-4AAD-8EB7-A2A45818434B}" dt="2022-10-11T16:17:13.481" v="15290" actId="478"/>
          <ac:picMkLst>
            <pc:docMk/>
            <pc:sldMk cId="1225001703" sldId="272"/>
            <ac:picMk id="5" creationId="{00000000-0000-0000-0000-000000000000}"/>
          </ac:picMkLst>
        </pc:picChg>
        <pc:picChg chg="add del mod">
          <ac:chgData name="Leonard Knapp" userId="abd2ee8cb8e28e6c" providerId="LiveId" clId="{E5756C7F-8186-4AAD-8EB7-A2A45818434B}" dt="2022-10-11T16:25:35.927" v="15313" actId="478"/>
          <ac:picMkLst>
            <pc:docMk/>
            <pc:sldMk cId="1225001703" sldId="272"/>
            <ac:picMk id="7" creationId="{C2D48CEE-6062-B233-6C5A-4D7B1BC2C4A6}"/>
          </ac:picMkLst>
        </pc:picChg>
        <pc:picChg chg="add del mod">
          <ac:chgData name="Leonard Knapp" userId="abd2ee8cb8e28e6c" providerId="LiveId" clId="{E5756C7F-8186-4AAD-8EB7-A2A45818434B}" dt="2022-10-11T16:25:41.240" v="15318" actId="478"/>
          <ac:picMkLst>
            <pc:docMk/>
            <pc:sldMk cId="1225001703" sldId="272"/>
            <ac:picMk id="9" creationId="{498D9F5C-F81D-D818-C7C1-21EEE2412004}"/>
          </ac:picMkLst>
        </pc:picChg>
        <pc:picChg chg="add del mod">
          <ac:chgData name="Leonard Knapp" userId="abd2ee8cb8e28e6c" providerId="LiveId" clId="{E5756C7F-8186-4AAD-8EB7-A2A45818434B}" dt="2022-10-11T16:26:47.760" v="15325" actId="478"/>
          <ac:picMkLst>
            <pc:docMk/>
            <pc:sldMk cId="1225001703" sldId="272"/>
            <ac:picMk id="11" creationId="{83F7D0CD-E285-8997-19CC-19C808CE7EED}"/>
          </ac:picMkLst>
        </pc:picChg>
        <pc:picChg chg="add del mod">
          <ac:chgData name="Leonard Knapp" userId="abd2ee8cb8e28e6c" providerId="LiveId" clId="{E5756C7F-8186-4AAD-8EB7-A2A45818434B}" dt="2022-10-11T16:27:07.094" v="15331" actId="478"/>
          <ac:picMkLst>
            <pc:docMk/>
            <pc:sldMk cId="1225001703" sldId="272"/>
            <ac:picMk id="13" creationId="{EC726466-F48F-22EC-B9C8-A0153C55A920}"/>
          </ac:picMkLst>
        </pc:picChg>
        <pc:picChg chg="add mod ord">
          <ac:chgData name="Leonard Knapp" userId="abd2ee8cb8e28e6c" providerId="LiveId" clId="{E5756C7F-8186-4AAD-8EB7-A2A45818434B}" dt="2022-10-11T16:29:05.174" v="15382" actId="167"/>
          <ac:picMkLst>
            <pc:docMk/>
            <pc:sldMk cId="1225001703" sldId="272"/>
            <ac:picMk id="15" creationId="{B68D04F6-F99A-A259-DC62-5E68FBC1735E}"/>
          </ac:picMkLst>
        </pc:picChg>
      </pc:sldChg>
      <pc:sldChg chg="addSp delSp modSp mod ord">
        <pc:chgData name="Leonard Knapp" userId="abd2ee8cb8e28e6c" providerId="LiveId" clId="{E5756C7F-8186-4AAD-8EB7-A2A45818434B}" dt="2022-10-12T10:51:05.884" v="17101" actId="1076"/>
        <pc:sldMkLst>
          <pc:docMk/>
          <pc:sldMk cId="327230751" sldId="273"/>
        </pc:sldMkLst>
        <pc:spChg chg="add del mod">
          <ac:chgData name="Leonard Knapp" userId="abd2ee8cb8e28e6c" providerId="LiveId" clId="{E5756C7F-8186-4AAD-8EB7-A2A45818434B}" dt="2022-10-09T22:35:20.917" v="14385"/>
          <ac:spMkLst>
            <pc:docMk/>
            <pc:sldMk cId="327230751" sldId="273"/>
            <ac:spMk id="4" creationId="{47F3F693-F9B5-214B-BD25-B9E4D1BC68D0}"/>
          </ac:spMkLst>
        </pc:spChg>
        <pc:spChg chg="mod">
          <ac:chgData name="Leonard Knapp" userId="abd2ee8cb8e28e6c" providerId="LiveId" clId="{E5756C7F-8186-4AAD-8EB7-A2A45818434B}" dt="2022-10-12T10:51:00.455" v="17100" actId="27636"/>
          <ac:spMkLst>
            <pc:docMk/>
            <pc:sldMk cId="327230751" sldId="273"/>
            <ac:spMk id="6" creationId="{00000000-0000-0000-0000-000000000000}"/>
          </ac:spMkLst>
        </pc:spChg>
        <pc:spChg chg="mod">
          <ac:chgData name="Leonard Knapp" userId="abd2ee8cb8e28e6c" providerId="LiveId" clId="{E5756C7F-8186-4AAD-8EB7-A2A45818434B}" dt="2022-10-11T17:54:48.593" v="15983" actId="20577"/>
          <ac:spMkLst>
            <pc:docMk/>
            <pc:sldMk cId="327230751" sldId="273"/>
            <ac:spMk id="7" creationId="{00000000-0000-0000-0000-000000000000}"/>
          </ac:spMkLst>
        </pc:spChg>
        <pc:spChg chg="add mod">
          <ac:chgData name="Leonard Knapp" userId="abd2ee8cb8e28e6c" providerId="LiveId" clId="{E5756C7F-8186-4AAD-8EB7-A2A45818434B}" dt="2022-10-12T10:51:05.884" v="17101" actId="1076"/>
          <ac:spMkLst>
            <pc:docMk/>
            <pc:sldMk cId="327230751" sldId="273"/>
            <ac:spMk id="16" creationId="{24CBF466-84B3-9746-7FD2-D2F22DE3E372}"/>
          </ac:spMkLst>
        </pc:spChg>
        <pc:picChg chg="add mod">
          <ac:chgData name="Leonard Knapp" userId="abd2ee8cb8e28e6c" providerId="LiveId" clId="{E5756C7F-8186-4AAD-8EB7-A2A45818434B}" dt="2022-10-11T17:20:59.261" v="15523" actId="14100"/>
          <ac:picMkLst>
            <pc:docMk/>
            <pc:sldMk cId="327230751" sldId="273"/>
            <ac:picMk id="5" creationId="{724266CF-76E0-1AF1-2350-112E6F117F91}"/>
          </ac:picMkLst>
        </pc:picChg>
        <pc:picChg chg="add del mod">
          <ac:chgData name="Leonard Knapp" userId="abd2ee8cb8e28e6c" providerId="LiveId" clId="{E5756C7F-8186-4AAD-8EB7-A2A45818434B}" dt="2022-10-11T17:19:09.240" v="15488" actId="478"/>
          <ac:picMkLst>
            <pc:docMk/>
            <pc:sldMk cId="327230751" sldId="273"/>
            <ac:picMk id="9" creationId="{9C9733D8-EB8B-B9CF-CE76-DF595F1B2E3D}"/>
          </ac:picMkLst>
        </pc:picChg>
        <pc:picChg chg="add mod">
          <ac:chgData name="Leonard Knapp" userId="abd2ee8cb8e28e6c" providerId="LiveId" clId="{E5756C7F-8186-4AAD-8EB7-A2A45818434B}" dt="2022-10-11T17:21:06.672" v="15525" actId="14100"/>
          <ac:picMkLst>
            <pc:docMk/>
            <pc:sldMk cId="327230751" sldId="273"/>
            <ac:picMk id="11" creationId="{4E7974C0-78EE-58AC-B2C5-B8A91DA5E4F6}"/>
          </ac:picMkLst>
        </pc:picChg>
        <pc:picChg chg="add del mod">
          <ac:chgData name="Leonard Knapp" userId="abd2ee8cb8e28e6c" providerId="LiveId" clId="{E5756C7F-8186-4AAD-8EB7-A2A45818434B}" dt="2022-10-11T17:19:17.961" v="15496"/>
          <ac:picMkLst>
            <pc:docMk/>
            <pc:sldMk cId="327230751" sldId="273"/>
            <ac:picMk id="13" creationId="{4D983E33-7817-80DD-769B-1A05CA1BB806}"/>
          </ac:picMkLst>
        </pc:picChg>
        <pc:picChg chg="add mod">
          <ac:chgData name="Leonard Knapp" userId="abd2ee8cb8e28e6c" providerId="LiveId" clId="{E5756C7F-8186-4AAD-8EB7-A2A45818434B}" dt="2022-10-11T17:21:01.952" v="15524" actId="14100"/>
          <ac:picMkLst>
            <pc:docMk/>
            <pc:sldMk cId="327230751" sldId="273"/>
            <ac:picMk id="15" creationId="{BB1BF26B-E305-D90A-1AD2-C52685E638F3}"/>
          </ac:picMkLst>
        </pc:picChg>
      </pc:sldChg>
      <pc:sldChg chg="addSp delSp modSp add mod delAnim modAnim">
        <pc:chgData name="Leonard Knapp" userId="abd2ee8cb8e28e6c" providerId="LiveId" clId="{E5756C7F-8186-4AAD-8EB7-A2A45818434B}" dt="2022-10-11T20:58:25.136" v="16648" actId="20577"/>
        <pc:sldMkLst>
          <pc:docMk/>
          <pc:sldMk cId="2387084526" sldId="274"/>
        </pc:sldMkLst>
        <pc:spChg chg="mod">
          <ac:chgData name="Leonard Knapp" userId="abd2ee8cb8e28e6c" providerId="LiveId" clId="{E5756C7F-8186-4AAD-8EB7-A2A45818434B}" dt="2022-10-07T20:16:30.395" v="745" actId="20577"/>
          <ac:spMkLst>
            <pc:docMk/>
            <pc:sldMk cId="2387084526" sldId="274"/>
            <ac:spMk id="6" creationId="{00000000-0000-0000-0000-000000000000}"/>
          </ac:spMkLst>
        </pc:spChg>
        <pc:spChg chg="mod">
          <ac:chgData name="Leonard Knapp" userId="abd2ee8cb8e28e6c" providerId="LiveId" clId="{E5756C7F-8186-4AAD-8EB7-A2A45818434B}" dt="2022-10-11T20:58:25.136" v="16648" actId="20577"/>
          <ac:spMkLst>
            <pc:docMk/>
            <pc:sldMk cId="2387084526" sldId="274"/>
            <ac:spMk id="8" creationId="{00000000-0000-0000-0000-000000000000}"/>
          </ac:spMkLst>
        </pc:spChg>
        <pc:spChg chg="add mod">
          <ac:chgData name="Leonard Knapp" userId="abd2ee8cb8e28e6c" providerId="LiveId" clId="{E5756C7F-8186-4AAD-8EB7-A2A45818434B}" dt="2022-10-11T17:28:35.653" v="15659" actId="1076"/>
          <ac:spMkLst>
            <pc:docMk/>
            <pc:sldMk cId="2387084526" sldId="274"/>
            <ac:spMk id="69" creationId="{2BE8B754-715C-71EC-BD04-1EBB12459873}"/>
          </ac:spMkLst>
        </pc:spChg>
        <pc:spChg chg="add mod">
          <ac:chgData name="Leonard Knapp" userId="abd2ee8cb8e28e6c" providerId="LiveId" clId="{E5756C7F-8186-4AAD-8EB7-A2A45818434B}" dt="2022-10-11T17:36:51.697" v="15738" actId="1076"/>
          <ac:spMkLst>
            <pc:docMk/>
            <pc:sldMk cId="2387084526" sldId="274"/>
            <ac:spMk id="82" creationId="{6DEF396E-43B3-E254-0C4C-0FEECFDE5FCE}"/>
          </ac:spMkLst>
        </pc:spChg>
        <pc:grpChg chg="del mod">
          <ac:chgData name="Leonard Knapp" userId="abd2ee8cb8e28e6c" providerId="LiveId" clId="{E5756C7F-8186-4AAD-8EB7-A2A45818434B}" dt="2022-10-11T17:26:02.496" v="15562"/>
          <ac:grpSpMkLst>
            <pc:docMk/>
            <pc:sldMk cId="2387084526" sldId="274"/>
            <ac:grpSpMk id="7" creationId="{7F549E77-79FC-1DC8-6786-5ACEF53445F9}"/>
          </ac:grpSpMkLst>
        </pc:grpChg>
        <pc:grpChg chg="mod">
          <ac:chgData name="Leonard Knapp" userId="abd2ee8cb8e28e6c" providerId="LiveId" clId="{E5756C7F-8186-4AAD-8EB7-A2A45818434B}" dt="2022-10-11T17:26:02.496" v="15562"/>
          <ac:grpSpMkLst>
            <pc:docMk/>
            <pc:sldMk cId="2387084526" sldId="274"/>
            <ac:grpSpMk id="10" creationId="{666BBDF8-9E52-6167-A1F1-95EA0900C57F}"/>
          </ac:grpSpMkLst>
        </pc:grpChg>
        <pc:grpChg chg="del mod">
          <ac:chgData name="Leonard Knapp" userId="abd2ee8cb8e28e6c" providerId="LiveId" clId="{E5756C7F-8186-4AAD-8EB7-A2A45818434B}" dt="2022-10-11T17:26:29.904" v="15583"/>
          <ac:grpSpMkLst>
            <pc:docMk/>
            <pc:sldMk cId="2387084526" sldId="274"/>
            <ac:grpSpMk id="18" creationId="{F6C46822-F357-076C-4C22-CF41A38438A3}"/>
          </ac:grpSpMkLst>
        </pc:grpChg>
        <pc:grpChg chg="del mod">
          <ac:chgData name="Leonard Knapp" userId="abd2ee8cb8e28e6c" providerId="LiveId" clId="{E5756C7F-8186-4AAD-8EB7-A2A45818434B}" dt="2022-10-11T17:26:32.292" v="15585"/>
          <ac:grpSpMkLst>
            <pc:docMk/>
            <pc:sldMk cId="2387084526" sldId="274"/>
            <ac:grpSpMk id="25" creationId="{DA40B52A-3F90-156D-4CDB-E1733D6F249E}"/>
          </ac:grpSpMkLst>
        </pc:grpChg>
        <pc:grpChg chg="add del mod">
          <ac:chgData name="Leonard Knapp" userId="abd2ee8cb8e28e6c" providerId="LiveId" clId="{E5756C7F-8186-4AAD-8EB7-A2A45818434B}" dt="2022-10-11T17:26:42.066" v="15596"/>
          <ac:grpSpMkLst>
            <pc:docMk/>
            <pc:sldMk cId="2387084526" sldId="274"/>
            <ac:grpSpMk id="27" creationId="{B33A89FC-FA92-3BED-2741-EF0D1D9F17C8}"/>
          </ac:grpSpMkLst>
        </pc:grpChg>
        <pc:grpChg chg="mod">
          <ac:chgData name="Leonard Knapp" userId="abd2ee8cb8e28e6c" providerId="LiveId" clId="{E5756C7F-8186-4AAD-8EB7-A2A45818434B}" dt="2022-10-11T17:26:42.066" v="15596"/>
          <ac:grpSpMkLst>
            <pc:docMk/>
            <pc:sldMk cId="2387084526" sldId="274"/>
            <ac:grpSpMk id="34" creationId="{24565E83-0C1D-43A2-2E0D-4CA9B8A59456}"/>
          </ac:grpSpMkLst>
        </pc:grpChg>
        <pc:grpChg chg="del mod">
          <ac:chgData name="Leonard Knapp" userId="abd2ee8cb8e28e6c" providerId="LiveId" clId="{E5756C7F-8186-4AAD-8EB7-A2A45818434B}" dt="2022-10-11T17:26:50.981" v="15611"/>
          <ac:grpSpMkLst>
            <pc:docMk/>
            <pc:sldMk cId="2387084526" sldId="274"/>
            <ac:grpSpMk id="41" creationId="{68A3918F-EFB9-45B6-5236-2E243FF4DCBC}"/>
          </ac:grpSpMkLst>
        </pc:grpChg>
        <pc:grpChg chg="del mod">
          <ac:chgData name="Leonard Knapp" userId="abd2ee8cb8e28e6c" providerId="LiveId" clId="{E5756C7F-8186-4AAD-8EB7-A2A45818434B}" dt="2022-10-11T17:26:50.981" v="15611"/>
          <ac:grpSpMkLst>
            <pc:docMk/>
            <pc:sldMk cId="2387084526" sldId="274"/>
            <ac:grpSpMk id="45" creationId="{28ABA770-1FA0-B4D6-5608-E1A1AEBFF79E}"/>
          </ac:grpSpMkLst>
        </pc:grpChg>
        <pc:grpChg chg="del mod">
          <ac:chgData name="Leonard Knapp" userId="abd2ee8cb8e28e6c" providerId="LiveId" clId="{E5756C7F-8186-4AAD-8EB7-A2A45818434B}" dt="2022-10-11T17:26:51.728" v="15613"/>
          <ac:grpSpMkLst>
            <pc:docMk/>
            <pc:sldMk cId="2387084526" sldId="274"/>
            <ac:grpSpMk id="46" creationId="{07B8148D-1D21-AAC3-6971-D7561109DC33}"/>
          </ac:grpSpMkLst>
        </pc:grpChg>
        <pc:grpChg chg="del mod">
          <ac:chgData name="Leonard Knapp" userId="abd2ee8cb8e28e6c" providerId="LiveId" clId="{E5756C7F-8186-4AAD-8EB7-A2A45818434B}" dt="2022-10-11T17:26:55.584" v="15616"/>
          <ac:grpSpMkLst>
            <pc:docMk/>
            <pc:sldMk cId="2387084526" sldId="274"/>
            <ac:grpSpMk id="48" creationId="{DDB39EAA-2412-C0A9-212B-6BE621A608C0}"/>
          </ac:grpSpMkLst>
        </pc:grpChg>
        <pc:grpChg chg="mod">
          <ac:chgData name="Leonard Knapp" userId="abd2ee8cb8e28e6c" providerId="LiveId" clId="{E5756C7F-8186-4AAD-8EB7-A2A45818434B}" dt="2022-10-11T17:26:55.584" v="15616"/>
          <ac:grpSpMkLst>
            <pc:docMk/>
            <pc:sldMk cId="2387084526" sldId="274"/>
            <ac:grpSpMk id="51" creationId="{3BDED44B-3C02-74B3-03A8-209B76E435E8}"/>
          </ac:grpSpMkLst>
        </pc:grpChg>
        <pc:grpChg chg="mod">
          <ac:chgData name="Leonard Knapp" userId="abd2ee8cb8e28e6c" providerId="LiveId" clId="{E5756C7F-8186-4AAD-8EB7-A2A45818434B}" dt="2022-10-11T17:27:27.859" v="15649"/>
          <ac:grpSpMkLst>
            <pc:docMk/>
            <pc:sldMk cId="2387084526" sldId="274"/>
            <ac:grpSpMk id="57" creationId="{A9CEA2AE-CE20-4282-0534-2ECCF8299558}"/>
          </ac:grpSpMkLst>
        </pc:grpChg>
        <pc:grpChg chg="mod">
          <ac:chgData name="Leonard Knapp" userId="abd2ee8cb8e28e6c" providerId="LiveId" clId="{E5756C7F-8186-4AAD-8EB7-A2A45818434B}" dt="2022-10-11T17:27:27.020" v="15644"/>
          <ac:grpSpMkLst>
            <pc:docMk/>
            <pc:sldMk cId="2387084526" sldId="274"/>
            <ac:grpSpMk id="67" creationId="{2F032C16-5B67-CF78-B7EF-0B593C9BD720}"/>
          </ac:grpSpMkLst>
        </pc:grpChg>
        <pc:picChg chg="add mod ord">
          <ac:chgData name="Leonard Knapp" userId="abd2ee8cb8e28e6c" providerId="LiveId" clId="{E5756C7F-8186-4AAD-8EB7-A2A45818434B}" dt="2022-10-11T17:29:30.202" v="15688" actId="166"/>
          <ac:picMkLst>
            <pc:docMk/>
            <pc:sldMk cId="2387084526" sldId="274"/>
            <ac:picMk id="71" creationId="{230341FF-92C7-2686-8CA9-F89770FE6C47}"/>
          </ac:picMkLst>
        </pc:picChg>
        <pc:picChg chg="add mod ord">
          <ac:chgData name="Leonard Knapp" userId="abd2ee8cb8e28e6c" providerId="LiveId" clId="{E5756C7F-8186-4AAD-8EB7-A2A45818434B}" dt="2022-10-11T17:29:25.691" v="15686" actId="166"/>
          <ac:picMkLst>
            <pc:docMk/>
            <pc:sldMk cId="2387084526" sldId="274"/>
            <ac:picMk id="72" creationId="{8AF2E483-47D9-DB74-25B3-11D78C6EE869}"/>
          </ac:picMkLst>
        </pc:picChg>
        <pc:picChg chg="add mod ord">
          <ac:chgData name="Leonard Knapp" userId="abd2ee8cb8e28e6c" providerId="LiveId" clId="{E5756C7F-8186-4AAD-8EB7-A2A45818434B}" dt="2022-10-11T17:29:12.094" v="15680" actId="166"/>
          <ac:picMkLst>
            <pc:docMk/>
            <pc:sldMk cId="2387084526" sldId="274"/>
            <ac:picMk id="73" creationId="{F2A858FB-00C9-D771-110C-1918A0219BB5}"/>
          </ac:picMkLst>
        </pc:picChg>
        <pc:picChg chg="add mod">
          <ac:chgData name="Leonard Knapp" userId="abd2ee8cb8e28e6c" providerId="LiveId" clId="{E5756C7F-8186-4AAD-8EB7-A2A45818434B}" dt="2022-10-11T17:29:03.334" v="15676" actId="1076"/>
          <ac:picMkLst>
            <pc:docMk/>
            <pc:sldMk cId="2387084526" sldId="274"/>
            <ac:picMk id="74" creationId="{B05CAA60-A385-9AD0-9162-4E3652A226C9}"/>
          </ac:picMkLst>
        </pc:picChg>
        <pc:picChg chg="add mod">
          <ac:chgData name="Leonard Knapp" userId="abd2ee8cb8e28e6c" providerId="LiveId" clId="{E5756C7F-8186-4AAD-8EB7-A2A45818434B}" dt="2022-10-11T17:28:49.305" v="15669" actId="1076"/>
          <ac:picMkLst>
            <pc:docMk/>
            <pc:sldMk cId="2387084526" sldId="274"/>
            <ac:picMk id="75" creationId="{41625071-0BF1-8CDC-63DB-D077C62BBDA5}"/>
          </ac:picMkLst>
        </pc:picChg>
        <pc:picChg chg="add mod">
          <ac:chgData name="Leonard Knapp" userId="abd2ee8cb8e28e6c" providerId="LiveId" clId="{E5756C7F-8186-4AAD-8EB7-A2A45818434B}" dt="2022-10-11T17:28:47.032" v="15668" actId="1076"/>
          <ac:picMkLst>
            <pc:docMk/>
            <pc:sldMk cId="2387084526" sldId="274"/>
            <ac:picMk id="76" creationId="{6D3CEAF4-234C-5123-0CD7-46D867BD1E03}"/>
          </ac:picMkLst>
        </pc:picChg>
        <pc:picChg chg="add mod">
          <ac:chgData name="Leonard Knapp" userId="abd2ee8cb8e28e6c" providerId="LiveId" clId="{E5756C7F-8186-4AAD-8EB7-A2A45818434B}" dt="2022-10-11T17:29:37.127" v="15692" actId="1076"/>
          <ac:picMkLst>
            <pc:docMk/>
            <pc:sldMk cId="2387084526" sldId="274"/>
            <ac:picMk id="77" creationId="{8B0D00F0-FCCD-8922-1B30-43907E46B31A}"/>
          </ac:picMkLst>
        </pc:picChg>
        <pc:picChg chg="add mod">
          <ac:chgData name="Leonard Knapp" userId="abd2ee8cb8e28e6c" providerId="LiveId" clId="{E5756C7F-8186-4AAD-8EB7-A2A45818434B}" dt="2022-10-11T17:29:35.452" v="15691" actId="1076"/>
          <ac:picMkLst>
            <pc:docMk/>
            <pc:sldMk cId="2387084526" sldId="274"/>
            <ac:picMk id="78" creationId="{13364F69-BD4C-9575-7BA2-79E677B8C953}"/>
          </ac:picMkLst>
        </pc:picChg>
        <pc:picChg chg="add mod ord">
          <ac:chgData name="Leonard Knapp" userId="abd2ee8cb8e28e6c" providerId="LiveId" clId="{E5756C7F-8186-4AAD-8EB7-A2A45818434B}" dt="2022-10-11T17:29:28.230" v="15687" actId="166"/>
          <ac:picMkLst>
            <pc:docMk/>
            <pc:sldMk cId="2387084526" sldId="274"/>
            <ac:picMk id="79" creationId="{AF7BDD6E-04DD-C916-72A2-B632BA5235B9}"/>
          </ac:picMkLst>
        </pc:picChg>
        <pc:picChg chg="add mod">
          <ac:chgData name="Leonard Knapp" userId="abd2ee8cb8e28e6c" providerId="LiveId" clId="{E5756C7F-8186-4AAD-8EB7-A2A45818434B}" dt="2022-10-11T17:29:34.268" v="15690" actId="1076"/>
          <ac:picMkLst>
            <pc:docMk/>
            <pc:sldMk cId="2387084526" sldId="274"/>
            <ac:picMk id="80" creationId="{49344C60-3B1B-3C5B-1F33-CCECFDF20AB7}"/>
          </ac:picMkLst>
        </pc:picChg>
        <pc:picChg chg="add del mod">
          <ac:chgData name="Leonard Knapp" userId="abd2ee8cb8e28e6c" providerId="LiveId" clId="{E5756C7F-8186-4AAD-8EB7-A2A45818434B}" dt="2022-10-11T17:34:30.705" v="15718" actId="478"/>
          <ac:picMkLst>
            <pc:docMk/>
            <pc:sldMk cId="2387084526" sldId="274"/>
            <ac:picMk id="81" creationId="{1DD6C18F-E047-27F2-5C4E-F3986051E1A2}"/>
          </ac:picMkLst>
        </pc:picChg>
        <pc:inkChg chg="add mod">
          <ac:chgData name="Leonard Knapp" userId="abd2ee8cb8e28e6c" providerId="LiveId" clId="{E5756C7F-8186-4AAD-8EB7-A2A45818434B}" dt="2022-10-11T17:26:02.496" v="15562"/>
          <ac:inkMkLst>
            <pc:docMk/>
            <pc:sldMk cId="2387084526" sldId="274"/>
            <ac:inkMk id="2" creationId="{E308CB5A-EF9A-D8A4-C72F-B369B064447D}"/>
          </ac:inkMkLst>
        </pc:inkChg>
        <pc:inkChg chg="add mod">
          <ac:chgData name="Leonard Knapp" userId="abd2ee8cb8e28e6c" providerId="LiveId" clId="{E5756C7F-8186-4AAD-8EB7-A2A45818434B}" dt="2022-10-11T17:26:02.496" v="15562"/>
          <ac:inkMkLst>
            <pc:docMk/>
            <pc:sldMk cId="2387084526" sldId="274"/>
            <ac:inkMk id="5" creationId="{A8B8758B-5311-3952-E33D-438D0DAC19AE}"/>
          </ac:inkMkLst>
        </pc:inkChg>
        <pc:inkChg chg="add mod">
          <ac:chgData name="Leonard Knapp" userId="abd2ee8cb8e28e6c" providerId="LiveId" clId="{E5756C7F-8186-4AAD-8EB7-A2A45818434B}" dt="2022-10-11T17:26:02.496" v="15562"/>
          <ac:inkMkLst>
            <pc:docMk/>
            <pc:sldMk cId="2387084526" sldId="274"/>
            <ac:inkMk id="9" creationId="{7A9943C8-2EED-5B4A-DECF-240C821239C3}"/>
          </ac:inkMkLst>
        </pc:inkChg>
        <pc:inkChg chg="add mod">
          <ac:chgData name="Leonard Knapp" userId="abd2ee8cb8e28e6c" providerId="LiveId" clId="{E5756C7F-8186-4AAD-8EB7-A2A45818434B}" dt="2022-10-11T17:26:42.066" v="15596"/>
          <ac:inkMkLst>
            <pc:docMk/>
            <pc:sldMk cId="2387084526" sldId="274"/>
            <ac:inkMk id="11" creationId="{DD4C1671-47D4-D91F-B762-8945F470F036}"/>
          </ac:inkMkLst>
        </pc:inkChg>
        <pc:inkChg chg="add mod">
          <ac:chgData name="Leonard Knapp" userId="abd2ee8cb8e28e6c" providerId="LiveId" clId="{E5756C7F-8186-4AAD-8EB7-A2A45818434B}" dt="2022-10-11T17:26:42.066" v="15596"/>
          <ac:inkMkLst>
            <pc:docMk/>
            <pc:sldMk cId="2387084526" sldId="274"/>
            <ac:inkMk id="12" creationId="{E0335610-B953-A303-A110-D3259975D9B3}"/>
          </ac:inkMkLst>
        </pc:inkChg>
        <pc:inkChg chg="add mod">
          <ac:chgData name="Leonard Knapp" userId="abd2ee8cb8e28e6c" providerId="LiveId" clId="{E5756C7F-8186-4AAD-8EB7-A2A45818434B}" dt="2022-10-11T17:26:42.066" v="15596"/>
          <ac:inkMkLst>
            <pc:docMk/>
            <pc:sldMk cId="2387084526" sldId="274"/>
            <ac:inkMk id="13" creationId="{5405360C-D905-CB79-A2E5-71A0D58F0318}"/>
          </ac:inkMkLst>
        </pc:inkChg>
        <pc:inkChg chg="add mod">
          <ac:chgData name="Leonard Knapp" userId="abd2ee8cb8e28e6c" providerId="LiveId" clId="{E5756C7F-8186-4AAD-8EB7-A2A45818434B}" dt="2022-10-11T17:26:42.066" v="15596"/>
          <ac:inkMkLst>
            <pc:docMk/>
            <pc:sldMk cId="2387084526" sldId="274"/>
            <ac:inkMk id="14" creationId="{C4470E0E-9E57-B618-1CAE-19163CFC55B7}"/>
          </ac:inkMkLst>
        </pc:inkChg>
        <pc:inkChg chg="add mod">
          <ac:chgData name="Leonard Knapp" userId="abd2ee8cb8e28e6c" providerId="LiveId" clId="{E5756C7F-8186-4AAD-8EB7-A2A45818434B}" dt="2022-10-11T17:26:42.066" v="15596"/>
          <ac:inkMkLst>
            <pc:docMk/>
            <pc:sldMk cId="2387084526" sldId="274"/>
            <ac:inkMk id="15" creationId="{76C8A9D6-82F5-3402-F9E2-3F3CB1B09344}"/>
          </ac:inkMkLst>
        </pc:inkChg>
        <pc:inkChg chg="add mod">
          <ac:chgData name="Leonard Knapp" userId="abd2ee8cb8e28e6c" providerId="LiveId" clId="{E5756C7F-8186-4AAD-8EB7-A2A45818434B}" dt="2022-10-11T17:26:42.066" v="15596"/>
          <ac:inkMkLst>
            <pc:docMk/>
            <pc:sldMk cId="2387084526" sldId="274"/>
            <ac:inkMk id="16" creationId="{ABCF7CE2-D3D8-CF0A-F66A-F62027BFA389}"/>
          </ac:inkMkLst>
        </pc:inkChg>
        <pc:inkChg chg="add mod">
          <ac:chgData name="Leonard Knapp" userId="abd2ee8cb8e28e6c" providerId="LiveId" clId="{E5756C7F-8186-4AAD-8EB7-A2A45818434B}" dt="2022-10-11T17:26:42.066" v="15596"/>
          <ac:inkMkLst>
            <pc:docMk/>
            <pc:sldMk cId="2387084526" sldId="274"/>
            <ac:inkMk id="17" creationId="{68D7D651-3660-63C9-7D0D-C9589C2B1C63}"/>
          </ac:inkMkLst>
        </pc:inkChg>
        <pc:inkChg chg="add mod">
          <ac:chgData name="Leonard Knapp" userId="abd2ee8cb8e28e6c" providerId="LiveId" clId="{E5756C7F-8186-4AAD-8EB7-A2A45818434B}" dt="2022-10-11T17:26:42.066" v="15596"/>
          <ac:inkMkLst>
            <pc:docMk/>
            <pc:sldMk cId="2387084526" sldId="274"/>
            <ac:inkMk id="19" creationId="{30FF6032-2F65-4198-C039-B4E2518A8E8B}"/>
          </ac:inkMkLst>
        </pc:inkChg>
        <pc:inkChg chg="add mod">
          <ac:chgData name="Leonard Knapp" userId="abd2ee8cb8e28e6c" providerId="LiveId" clId="{E5756C7F-8186-4AAD-8EB7-A2A45818434B}" dt="2022-10-11T17:26:42.066" v="15596"/>
          <ac:inkMkLst>
            <pc:docMk/>
            <pc:sldMk cId="2387084526" sldId="274"/>
            <ac:inkMk id="20" creationId="{E26DD2AB-03E1-5BD3-A14F-BC87AFAAC697}"/>
          </ac:inkMkLst>
        </pc:inkChg>
        <pc:inkChg chg="add mod">
          <ac:chgData name="Leonard Knapp" userId="abd2ee8cb8e28e6c" providerId="LiveId" clId="{E5756C7F-8186-4AAD-8EB7-A2A45818434B}" dt="2022-10-11T17:26:42.066" v="15596"/>
          <ac:inkMkLst>
            <pc:docMk/>
            <pc:sldMk cId="2387084526" sldId="274"/>
            <ac:inkMk id="21" creationId="{1C857607-3D90-5E91-F1DE-75E7668CAE25}"/>
          </ac:inkMkLst>
        </pc:inkChg>
        <pc:inkChg chg="add mod">
          <ac:chgData name="Leonard Knapp" userId="abd2ee8cb8e28e6c" providerId="LiveId" clId="{E5756C7F-8186-4AAD-8EB7-A2A45818434B}" dt="2022-10-11T17:26:42.066" v="15596"/>
          <ac:inkMkLst>
            <pc:docMk/>
            <pc:sldMk cId="2387084526" sldId="274"/>
            <ac:inkMk id="22" creationId="{88431891-C66E-CBDF-4E1E-51ED6FA7052B}"/>
          </ac:inkMkLst>
        </pc:inkChg>
        <pc:inkChg chg="add mod">
          <ac:chgData name="Leonard Knapp" userId="abd2ee8cb8e28e6c" providerId="LiveId" clId="{E5756C7F-8186-4AAD-8EB7-A2A45818434B}" dt="2022-10-11T17:26:42.066" v="15596"/>
          <ac:inkMkLst>
            <pc:docMk/>
            <pc:sldMk cId="2387084526" sldId="274"/>
            <ac:inkMk id="23" creationId="{1ABBA3B4-B2C9-8A44-2C8C-6ACDF3B601F9}"/>
          </ac:inkMkLst>
        </pc:inkChg>
        <pc:inkChg chg="add mod">
          <ac:chgData name="Leonard Knapp" userId="abd2ee8cb8e28e6c" providerId="LiveId" clId="{E5756C7F-8186-4AAD-8EB7-A2A45818434B}" dt="2022-10-11T17:26:42.066" v="15596"/>
          <ac:inkMkLst>
            <pc:docMk/>
            <pc:sldMk cId="2387084526" sldId="274"/>
            <ac:inkMk id="24" creationId="{592E8EBF-FA82-B466-118B-3B5B5DE75E9F}"/>
          </ac:inkMkLst>
        </pc:inkChg>
        <pc:inkChg chg="add mod">
          <ac:chgData name="Leonard Knapp" userId="abd2ee8cb8e28e6c" providerId="LiveId" clId="{E5756C7F-8186-4AAD-8EB7-A2A45818434B}" dt="2022-10-11T17:26:42.066" v="15596"/>
          <ac:inkMkLst>
            <pc:docMk/>
            <pc:sldMk cId="2387084526" sldId="274"/>
            <ac:inkMk id="26" creationId="{EF2636E0-670F-27C3-D9CF-70EAD7A3C463}"/>
          </ac:inkMkLst>
        </pc:inkChg>
        <pc:inkChg chg="add del mod">
          <ac:chgData name="Leonard Knapp" userId="abd2ee8cb8e28e6c" providerId="LiveId" clId="{E5756C7F-8186-4AAD-8EB7-A2A45818434B}" dt="2022-10-11T17:26:43.834" v="15601" actId="9405"/>
          <ac:inkMkLst>
            <pc:docMk/>
            <pc:sldMk cId="2387084526" sldId="274"/>
            <ac:inkMk id="28" creationId="{4E758C6B-0625-D71C-5B12-C538E11E82AB}"/>
          </ac:inkMkLst>
        </pc:inkChg>
        <pc:inkChg chg="add del mod">
          <ac:chgData name="Leonard Knapp" userId="abd2ee8cb8e28e6c" providerId="LiveId" clId="{E5756C7F-8186-4AAD-8EB7-A2A45818434B}" dt="2022-10-11T17:26:43.285" v="15600" actId="9405"/>
          <ac:inkMkLst>
            <pc:docMk/>
            <pc:sldMk cId="2387084526" sldId="274"/>
            <ac:inkMk id="29" creationId="{72965C4C-2104-B74B-1523-5DABC311B7E8}"/>
          </ac:inkMkLst>
        </pc:inkChg>
        <pc:inkChg chg="add del mod">
          <ac:chgData name="Leonard Knapp" userId="abd2ee8cb8e28e6c" providerId="LiveId" clId="{E5756C7F-8186-4AAD-8EB7-A2A45818434B}" dt="2022-10-11T17:26:42.990" v="15599" actId="9405"/>
          <ac:inkMkLst>
            <pc:docMk/>
            <pc:sldMk cId="2387084526" sldId="274"/>
            <ac:inkMk id="30" creationId="{F3450C5C-4C87-E105-4875-372BBDE02D33}"/>
          </ac:inkMkLst>
        </pc:inkChg>
        <pc:inkChg chg="add del mod">
          <ac:chgData name="Leonard Knapp" userId="abd2ee8cb8e28e6c" providerId="LiveId" clId="{E5756C7F-8186-4AAD-8EB7-A2A45818434B}" dt="2022-10-11T17:26:42.690" v="15598" actId="9405"/>
          <ac:inkMkLst>
            <pc:docMk/>
            <pc:sldMk cId="2387084526" sldId="274"/>
            <ac:inkMk id="31" creationId="{3FE51784-D077-00D2-7B61-3E80460EFD30}"/>
          </ac:inkMkLst>
        </pc:inkChg>
        <pc:inkChg chg="add del mod">
          <ac:chgData name="Leonard Knapp" userId="abd2ee8cb8e28e6c" providerId="LiveId" clId="{E5756C7F-8186-4AAD-8EB7-A2A45818434B}" dt="2022-10-11T17:26:42.385" v="15597" actId="9405"/>
          <ac:inkMkLst>
            <pc:docMk/>
            <pc:sldMk cId="2387084526" sldId="274"/>
            <ac:inkMk id="32" creationId="{4085CAA3-3EEB-82D6-A43D-90FC9DD4AA10}"/>
          </ac:inkMkLst>
        </pc:inkChg>
        <pc:inkChg chg="add del mod">
          <ac:chgData name="Leonard Knapp" userId="abd2ee8cb8e28e6c" providerId="LiveId" clId="{E5756C7F-8186-4AAD-8EB7-A2A45818434B}" dt="2022-10-11T17:26:42.066" v="15596"/>
          <ac:inkMkLst>
            <pc:docMk/>
            <pc:sldMk cId="2387084526" sldId="274"/>
            <ac:inkMk id="33" creationId="{7B2D8AB3-AAB0-C5C6-EB43-48BF4411BF1C}"/>
          </ac:inkMkLst>
        </pc:inkChg>
        <pc:inkChg chg="add del">
          <ac:chgData name="Leonard Knapp" userId="abd2ee8cb8e28e6c" providerId="LiveId" clId="{E5756C7F-8186-4AAD-8EB7-A2A45818434B}" dt="2022-10-11T17:26:41.699" v="15594" actId="9405"/>
          <ac:inkMkLst>
            <pc:docMk/>
            <pc:sldMk cId="2387084526" sldId="274"/>
            <ac:inkMk id="35" creationId="{A11940D3-45D6-D683-EFD5-39BB19E4DD0A}"/>
          </ac:inkMkLst>
        </pc:inkChg>
        <pc:inkChg chg="add mod">
          <ac:chgData name="Leonard Knapp" userId="abd2ee8cb8e28e6c" providerId="LiveId" clId="{E5756C7F-8186-4AAD-8EB7-A2A45818434B}" dt="2022-10-11T17:26:55.584" v="15616"/>
          <ac:inkMkLst>
            <pc:docMk/>
            <pc:sldMk cId="2387084526" sldId="274"/>
            <ac:inkMk id="36" creationId="{5B9CD56E-2EA3-28A0-8046-D5C211D9A2C2}"/>
          </ac:inkMkLst>
        </pc:inkChg>
        <pc:inkChg chg="add mod">
          <ac:chgData name="Leonard Knapp" userId="abd2ee8cb8e28e6c" providerId="LiveId" clId="{E5756C7F-8186-4AAD-8EB7-A2A45818434B}" dt="2022-10-11T17:26:55.584" v="15616"/>
          <ac:inkMkLst>
            <pc:docMk/>
            <pc:sldMk cId="2387084526" sldId="274"/>
            <ac:inkMk id="37" creationId="{F763C1F8-8ABA-8113-A721-F8469F10668B}"/>
          </ac:inkMkLst>
        </pc:inkChg>
        <pc:inkChg chg="add mod">
          <ac:chgData name="Leonard Knapp" userId="abd2ee8cb8e28e6c" providerId="LiveId" clId="{E5756C7F-8186-4AAD-8EB7-A2A45818434B}" dt="2022-10-11T17:26:55.584" v="15616"/>
          <ac:inkMkLst>
            <pc:docMk/>
            <pc:sldMk cId="2387084526" sldId="274"/>
            <ac:inkMk id="38" creationId="{0282B3A2-1282-8386-3150-1AE11DEBBFA2}"/>
          </ac:inkMkLst>
        </pc:inkChg>
        <pc:inkChg chg="add mod">
          <ac:chgData name="Leonard Knapp" userId="abd2ee8cb8e28e6c" providerId="LiveId" clId="{E5756C7F-8186-4AAD-8EB7-A2A45818434B}" dt="2022-10-11T17:26:55.584" v="15616"/>
          <ac:inkMkLst>
            <pc:docMk/>
            <pc:sldMk cId="2387084526" sldId="274"/>
            <ac:inkMk id="39" creationId="{17D31977-C7DB-DF84-DB69-9E160AE58FF1}"/>
          </ac:inkMkLst>
        </pc:inkChg>
        <pc:inkChg chg="add mod">
          <ac:chgData name="Leonard Knapp" userId="abd2ee8cb8e28e6c" providerId="LiveId" clId="{E5756C7F-8186-4AAD-8EB7-A2A45818434B}" dt="2022-10-11T17:26:55.584" v="15616"/>
          <ac:inkMkLst>
            <pc:docMk/>
            <pc:sldMk cId="2387084526" sldId="274"/>
            <ac:inkMk id="40" creationId="{A6038E78-9C8E-1832-7B96-3029850A73F3}"/>
          </ac:inkMkLst>
        </pc:inkChg>
        <pc:inkChg chg="add mod">
          <ac:chgData name="Leonard Knapp" userId="abd2ee8cb8e28e6c" providerId="LiveId" clId="{E5756C7F-8186-4AAD-8EB7-A2A45818434B}" dt="2022-10-11T17:26:55.584" v="15616"/>
          <ac:inkMkLst>
            <pc:docMk/>
            <pc:sldMk cId="2387084526" sldId="274"/>
            <ac:inkMk id="42" creationId="{F155A95F-C5B0-1CA2-4204-73908CF39276}"/>
          </ac:inkMkLst>
        </pc:inkChg>
        <pc:inkChg chg="add mod">
          <ac:chgData name="Leonard Knapp" userId="abd2ee8cb8e28e6c" providerId="LiveId" clId="{E5756C7F-8186-4AAD-8EB7-A2A45818434B}" dt="2022-10-11T17:26:55.584" v="15616"/>
          <ac:inkMkLst>
            <pc:docMk/>
            <pc:sldMk cId="2387084526" sldId="274"/>
            <ac:inkMk id="43" creationId="{B5312FA8-7154-F9C9-BE37-1D95CD7F42A1}"/>
          </ac:inkMkLst>
        </pc:inkChg>
        <pc:inkChg chg="add mod">
          <ac:chgData name="Leonard Knapp" userId="abd2ee8cb8e28e6c" providerId="LiveId" clId="{E5756C7F-8186-4AAD-8EB7-A2A45818434B}" dt="2022-10-11T17:26:55.584" v="15616"/>
          <ac:inkMkLst>
            <pc:docMk/>
            <pc:sldMk cId="2387084526" sldId="274"/>
            <ac:inkMk id="44" creationId="{C1F43606-51AA-AF7B-4E76-364B1BAC1208}"/>
          </ac:inkMkLst>
        </pc:inkChg>
        <pc:inkChg chg="add mod">
          <ac:chgData name="Leonard Knapp" userId="abd2ee8cb8e28e6c" providerId="LiveId" clId="{E5756C7F-8186-4AAD-8EB7-A2A45818434B}" dt="2022-10-11T17:26:55.584" v="15616"/>
          <ac:inkMkLst>
            <pc:docMk/>
            <pc:sldMk cId="2387084526" sldId="274"/>
            <ac:inkMk id="47" creationId="{98E1BF23-7917-0892-5766-32A57A738D96}"/>
          </ac:inkMkLst>
        </pc:inkChg>
        <pc:inkChg chg="add mod">
          <ac:chgData name="Leonard Knapp" userId="abd2ee8cb8e28e6c" providerId="LiveId" clId="{E5756C7F-8186-4AAD-8EB7-A2A45818434B}" dt="2022-10-11T17:26:55.584" v="15616"/>
          <ac:inkMkLst>
            <pc:docMk/>
            <pc:sldMk cId="2387084526" sldId="274"/>
            <ac:inkMk id="49" creationId="{EDA27C28-D0BB-0CBC-C1E7-8A59D9AD68E8}"/>
          </ac:inkMkLst>
        </pc:inkChg>
        <pc:inkChg chg="add mod">
          <ac:chgData name="Leonard Knapp" userId="abd2ee8cb8e28e6c" providerId="LiveId" clId="{E5756C7F-8186-4AAD-8EB7-A2A45818434B}" dt="2022-10-11T17:26:55.584" v="15616"/>
          <ac:inkMkLst>
            <pc:docMk/>
            <pc:sldMk cId="2387084526" sldId="274"/>
            <ac:inkMk id="50" creationId="{CB6BBE31-2BC3-7015-09A4-FC479701155A}"/>
          </ac:inkMkLst>
        </pc:inkChg>
        <pc:inkChg chg="add del">
          <ac:chgData name="Leonard Knapp" userId="abd2ee8cb8e28e6c" providerId="LiveId" clId="{E5756C7F-8186-4AAD-8EB7-A2A45818434B}" dt="2022-10-11T17:27:03.873" v="15620" actId="9405"/>
          <ac:inkMkLst>
            <pc:docMk/>
            <pc:sldMk cId="2387084526" sldId="274"/>
            <ac:inkMk id="52" creationId="{D844DAE4-1786-CF86-2802-C708C12FCEC9}"/>
          </ac:inkMkLst>
        </pc:inkChg>
        <pc:inkChg chg="add del">
          <ac:chgData name="Leonard Knapp" userId="abd2ee8cb8e28e6c" providerId="LiveId" clId="{E5756C7F-8186-4AAD-8EB7-A2A45818434B}" dt="2022-10-11T17:27:03.656" v="15619" actId="9405"/>
          <ac:inkMkLst>
            <pc:docMk/>
            <pc:sldMk cId="2387084526" sldId="274"/>
            <ac:inkMk id="53" creationId="{F2FC3F52-EE30-928B-F168-D4767F6D284D}"/>
          </ac:inkMkLst>
        </pc:inkChg>
        <pc:inkChg chg="add del mod">
          <ac:chgData name="Leonard Knapp" userId="abd2ee8cb8e28e6c" providerId="LiveId" clId="{E5756C7F-8186-4AAD-8EB7-A2A45818434B}" dt="2022-10-11T17:27:28.178" v="15650" actId="9405"/>
          <ac:inkMkLst>
            <pc:docMk/>
            <pc:sldMk cId="2387084526" sldId="274"/>
            <ac:inkMk id="54" creationId="{429AC699-5C33-E46B-CFA2-166DC4B5CA3C}"/>
          </ac:inkMkLst>
        </pc:inkChg>
        <pc:inkChg chg="add del mod">
          <ac:chgData name="Leonard Knapp" userId="abd2ee8cb8e28e6c" providerId="LiveId" clId="{E5756C7F-8186-4AAD-8EB7-A2A45818434B}" dt="2022-10-11T17:27:27.859" v="15649"/>
          <ac:inkMkLst>
            <pc:docMk/>
            <pc:sldMk cId="2387084526" sldId="274"/>
            <ac:inkMk id="55" creationId="{922BD5E5-9DE1-64F4-ECC2-53903C9E0839}"/>
          </ac:inkMkLst>
        </pc:inkChg>
        <pc:inkChg chg="add del">
          <ac:chgData name="Leonard Knapp" userId="abd2ee8cb8e28e6c" providerId="LiveId" clId="{E5756C7F-8186-4AAD-8EB7-A2A45818434B}" dt="2022-10-11T17:27:09.618" v="15624" actId="9405"/>
          <ac:inkMkLst>
            <pc:docMk/>
            <pc:sldMk cId="2387084526" sldId="274"/>
            <ac:inkMk id="56" creationId="{4A2AACB1-2EBD-CE75-3417-25B4B96361A4}"/>
          </ac:inkMkLst>
        </pc:inkChg>
        <pc:inkChg chg="add del">
          <ac:chgData name="Leonard Knapp" userId="abd2ee8cb8e28e6c" providerId="LiveId" clId="{E5756C7F-8186-4AAD-8EB7-A2A45818434B}" dt="2022-10-11T17:27:12.367" v="15627" actId="9405"/>
          <ac:inkMkLst>
            <pc:docMk/>
            <pc:sldMk cId="2387084526" sldId="274"/>
            <ac:inkMk id="58" creationId="{1A0FC8A7-5718-553B-825B-72B533A854FE}"/>
          </ac:inkMkLst>
        </pc:inkChg>
        <pc:inkChg chg="add del">
          <ac:chgData name="Leonard Knapp" userId="abd2ee8cb8e28e6c" providerId="LiveId" clId="{E5756C7F-8186-4AAD-8EB7-A2A45818434B}" dt="2022-10-11T17:27:27.586" v="15647" actId="9405"/>
          <ac:inkMkLst>
            <pc:docMk/>
            <pc:sldMk cId="2387084526" sldId="274"/>
            <ac:inkMk id="59" creationId="{570796D1-74CB-A81F-FA83-4DD8FF6E0313}"/>
          </ac:inkMkLst>
        </pc:inkChg>
        <pc:inkChg chg="add del">
          <ac:chgData name="Leonard Knapp" userId="abd2ee8cb8e28e6c" providerId="LiveId" clId="{E5756C7F-8186-4AAD-8EB7-A2A45818434B}" dt="2022-10-11T17:27:19.628" v="15634" actId="9405"/>
          <ac:inkMkLst>
            <pc:docMk/>
            <pc:sldMk cId="2387084526" sldId="274"/>
            <ac:inkMk id="60" creationId="{2B96DB25-F181-9526-6206-2B595EA1C6C2}"/>
          </ac:inkMkLst>
        </pc:inkChg>
        <pc:inkChg chg="add del">
          <ac:chgData name="Leonard Knapp" userId="abd2ee8cb8e28e6c" providerId="LiveId" clId="{E5756C7F-8186-4AAD-8EB7-A2A45818434B}" dt="2022-10-11T17:27:19.261" v="15633" actId="9405"/>
          <ac:inkMkLst>
            <pc:docMk/>
            <pc:sldMk cId="2387084526" sldId="274"/>
            <ac:inkMk id="61" creationId="{8881E793-41B0-A1FA-51B9-B3C68D0E48B8}"/>
          </ac:inkMkLst>
        </pc:inkChg>
        <pc:inkChg chg="add del">
          <ac:chgData name="Leonard Knapp" userId="abd2ee8cb8e28e6c" providerId="LiveId" clId="{E5756C7F-8186-4AAD-8EB7-A2A45818434B}" dt="2022-10-11T17:27:19.084" v="15632" actId="9405"/>
          <ac:inkMkLst>
            <pc:docMk/>
            <pc:sldMk cId="2387084526" sldId="274"/>
            <ac:inkMk id="62" creationId="{8B76D7A2-DB08-35B4-064F-C4C16E74F4E5}"/>
          </ac:inkMkLst>
        </pc:inkChg>
        <pc:inkChg chg="add del">
          <ac:chgData name="Leonard Knapp" userId="abd2ee8cb8e28e6c" providerId="LiveId" clId="{E5756C7F-8186-4AAD-8EB7-A2A45818434B}" dt="2022-10-11T17:27:21.108" v="15636" actId="9405"/>
          <ac:inkMkLst>
            <pc:docMk/>
            <pc:sldMk cId="2387084526" sldId="274"/>
            <ac:inkMk id="63" creationId="{A1B38433-046A-AA41-835B-34C7A98B3B80}"/>
          </ac:inkMkLst>
        </pc:inkChg>
        <pc:inkChg chg="add del mod">
          <ac:chgData name="Leonard Knapp" userId="abd2ee8cb8e28e6c" providerId="LiveId" clId="{E5756C7F-8186-4AAD-8EB7-A2A45818434B}" dt="2022-10-11T17:27:27.329" v="15646" actId="9405"/>
          <ac:inkMkLst>
            <pc:docMk/>
            <pc:sldMk cId="2387084526" sldId="274"/>
            <ac:inkMk id="64" creationId="{5EF09581-31DD-0C2E-2232-9C116B91A01A}"/>
          </ac:inkMkLst>
        </pc:inkChg>
        <pc:inkChg chg="add del mod">
          <ac:chgData name="Leonard Knapp" userId="abd2ee8cb8e28e6c" providerId="LiveId" clId="{E5756C7F-8186-4AAD-8EB7-A2A45818434B}" dt="2022-10-11T17:27:27.170" v="15645" actId="9405"/>
          <ac:inkMkLst>
            <pc:docMk/>
            <pc:sldMk cId="2387084526" sldId="274"/>
            <ac:inkMk id="65" creationId="{097F3E78-75E9-2C0A-4054-F85983F1CFC7}"/>
          </ac:inkMkLst>
        </pc:inkChg>
        <pc:inkChg chg="add del mod">
          <ac:chgData name="Leonard Knapp" userId="abd2ee8cb8e28e6c" providerId="LiveId" clId="{E5756C7F-8186-4AAD-8EB7-A2A45818434B}" dt="2022-10-11T17:27:27.020" v="15644"/>
          <ac:inkMkLst>
            <pc:docMk/>
            <pc:sldMk cId="2387084526" sldId="274"/>
            <ac:inkMk id="66" creationId="{484BDE7F-7D35-B388-CB7D-A6988379FB6B}"/>
          </ac:inkMkLst>
        </pc:inkChg>
        <pc:inkChg chg="add del">
          <ac:chgData name="Leonard Knapp" userId="abd2ee8cb8e28e6c" providerId="LiveId" clId="{E5756C7F-8186-4AAD-8EB7-A2A45818434B}" dt="2022-10-11T17:27:26.868" v="15642" actId="9405"/>
          <ac:inkMkLst>
            <pc:docMk/>
            <pc:sldMk cId="2387084526" sldId="274"/>
            <ac:inkMk id="68" creationId="{2667DB01-B0EB-852B-66C4-B1BD1FA47660}"/>
          </ac:inkMkLst>
        </pc:inkChg>
      </pc:sldChg>
      <pc:sldChg chg="modSp add mod modAnim">
        <pc:chgData name="Leonard Knapp" userId="abd2ee8cb8e28e6c" providerId="LiveId" clId="{E5756C7F-8186-4AAD-8EB7-A2A45818434B}" dt="2022-10-11T20:59:14.322" v="16708" actId="20577"/>
        <pc:sldMkLst>
          <pc:docMk/>
          <pc:sldMk cId="2418061098" sldId="275"/>
        </pc:sldMkLst>
        <pc:spChg chg="mod">
          <ac:chgData name="Leonard Knapp" userId="abd2ee8cb8e28e6c" providerId="LiveId" clId="{E5756C7F-8186-4AAD-8EB7-A2A45818434B}" dt="2022-10-07T22:32:14.740" v="5228"/>
          <ac:spMkLst>
            <pc:docMk/>
            <pc:sldMk cId="2418061098" sldId="275"/>
            <ac:spMk id="6" creationId="{00000000-0000-0000-0000-000000000000}"/>
          </ac:spMkLst>
        </pc:spChg>
        <pc:spChg chg="mod">
          <ac:chgData name="Leonard Knapp" userId="abd2ee8cb8e28e6c" providerId="LiveId" clId="{E5756C7F-8186-4AAD-8EB7-A2A45818434B}" dt="2022-10-11T20:59:14.322" v="16708" actId="20577"/>
          <ac:spMkLst>
            <pc:docMk/>
            <pc:sldMk cId="2418061098" sldId="275"/>
            <ac:spMk id="8" creationId="{00000000-0000-0000-0000-000000000000}"/>
          </ac:spMkLst>
        </pc:spChg>
      </pc:sldChg>
      <pc:sldChg chg="addSp delSp modSp add mod modAnim">
        <pc:chgData name="Leonard Knapp" userId="abd2ee8cb8e28e6c" providerId="LiveId" clId="{E5756C7F-8186-4AAD-8EB7-A2A45818434B}" dt="2022-10-11T20:59:30.786" v="16733" actId="20577"/>
        <pc:sldMkLst>
          <pc:docMk/>
          <pc:sldMk cId="2963858815" sldId="276"/>
        </pc:sldMkLst>
        <pc:spChg chg="mod">
          <ac:chgData name="Leonard Knapp" userId="abd2ee8cb8e28e6c" providerId="LiveId" clId="{E5756C7F-8186-4AAD-8EB7-A2A45818434B}" dt="2022-10-11T20:59:30.786" v="16733" actId="20577"/>
          <ac:spMkLst>
            <pc:docMk/>
            <pc:sldMk cId="2963858815" sldId="276"/>
            <ac:spMk id="8" creationId="{00000000-0000-0000-0000-000000000000}"/>
          </ac:spMkLst>
        </pc:spChg>
        <pc:grpChg chg="add del mod">
          <ac:chgData name="Leonard Knapp" userId="abd2ee8cb8e28e6c" providerId="LiveId" clId="{E5756C7F-8186-4AAD-8EB7-A2A45818434B}" dt="2022-10-11T17:37:32.440" v="15760"/>
          <ac:grpSpMkLst>
            <pc:docMk/>
            <pc:sldMk cId="2963858815" sldId="276"/>
            <ac:grpSpMk id="15" creationId="{F05D67F8-3D06-7F12-79C8-AF4B5673D258}"/>
          </ac:grpSpMkLst>
        </pc:grpChg>
        <pc:grpChg chg="mod">
          <ac:chgData name="Leonard Knapp" userId="abd2ee8cb8e28e6c" providerId="LiveId" clId="{E5756C7F-8186-4AAD-8EB7-A2A45818434B}" dt="2022-10-11T17:37:32.440" v="15760"/>
          <ac:grpSpMkLst>
            <pc:docMk/>
            <pc:sldMk cId="2963858815" sldId="276"/>
            <ac:grpSpMk id="16" creationId="{F02B755C-D351-5F34-0F34-08B5DD15514F}"/>
          </ac:grpSpMkLst>
        </pc:grpChg>
        <pc:grpChg chg="mod">
          <ac:chgData name="Leonard Knapp" userId="abd2ee8cb8e28e6c" providerId="LiveId" clId="{E5756C7F-8186-4AAD-8EB7-A2A45818434B}" dt="2022-10-11T17:37:31.862" v="15756"/>
          <ac:grpSpMkLst>
            <pc:docMk/>
            <pc:sldMk cId="2963858815" sldId="276"/>
            <ac:grpSpMk id="20" creationId="{EC3CBAFF-4AAE-3264-B3F0-F1DE430CAB0B}"/>
          </ac:grpSpMkLst>
        </pc:grpChg>
        <pc:picChg chg="add mod">
          <ac:chgData name="Leonard Knapp" userId="abd2ee8cb8e28e6c" providerId="LiveId" clId="{E5756C7F-8186-4AAD-8EB7-A2A45818434B}" dt="2022-10-11T17:39:05.167" v="15779" actId="1076"/>
          <ac:picMkLst>
            <pc:docMk/>
            <pc:sldMk cId="2963858815" sldId="276"/>
            <ac:picMk id="22" creationId="{2ABC08FA-81FD-3D60-A4D0-7C152BCDA21B}"/>
          </ac:picMkLst>
        </pc:picChg>
        <pc:inkChg chg="add del mod">
          <ac:chgData name="Leonard Knapp" userId="abd2ee8cb8e28e6c" providerId="LiveId" clId="{E5756C7F-8186-4AAD-8EB7-A2A45818434B}" dt="2022-10-11T17:37:34.096" v="15768" actId="9405"/>
          <ac:inkMkLst>
            <pc:docMk/>
            <pc:sldMk cId="2963858815" sldId="276"/>
            <ac:inkMk id="2" creationId="{36C7C032-94EA-CE34-6897-252A5605E2BC}"/>
          </ac:inkMkLst>
        </pc:inkChg>
        <pc:inkChg chg="add del mod">
          <ac:chgData name="Leonard Knapp" userId="abd2ee8cb8e28e6c" providerId="LiveId" clId="{E5756C7F-8186-4AAD-8EB7-A2A45818434B}" dt="2022-10-11T17:37:33.748" v="15767" actId="9405"/>
          <ac:inkMkLst>
            <pc:docMk/>
            <pc:sldMk cId="2963858815" sldId="276"/>
            <ac:inkMk id="5" creationId="{C52AEE00-1477-CD4B-7BD6-672D1EC3A060}"/>
          </ac:inkMkLst>
        </pc:inkChg>
        <pc:inkChg chg="add del mod">
          <ac:chgData name="Leonard Knapp" userId="abd2ee8cb8e28e6c" providerId="LiveId" clId="{E5756C7F-8186-4AAD-8EB7-A2A45818434B}" dt="2022-10-11T17:37:33.539" v="15766" actId="9405"/>
          <ac:inkMkLst>
            <pc:docMk/>
            <pc:sldMk cId="2963858815" sldId="276"/>
            <ac:inkMk id="7" creationId="{B0B4F3DB-F111-0198-9D27-45E129B2B4E3}"/>
          </ac:inkMkLst>
        </pc:inkChg>
        <pc:inkChg chg="add del mod">
          <ac:chgData name="Leonard Knapp" userId="abd2ee8cb8e28e6c" providerId="LiveId" clId="{E5756C7F-8186-4AAD-8EB7-A2A45818434B}" dt="2022-10-11T17:37:33.257" v="15765" actId="9405"/>
          <ac:inkMkLst>
            <pc:docMk/>
            <pc:sldMk cId="2963858815" sldId="276"/>
            <ac:inkMk id="9" creationId="{D82E6F90-135D-206C-5222-4C858FE1C5EA}"/>
          </ac:inkMkLst>
        </pc:inkChg>
        <pc:inkChg chg="add del mod">
          <ac:chgData name="Leonard Knapp" userId="abd2ee8cb8e28e6c" providerId="LiveId" clId="{E5756C7F-8186-4AAD-8EB7-A2A45818434B}" dt="2022-10-11T17:37:33.082" v="15764" actId="9405"/>
          <ac:inkMkLst>
            <pc:docMk/>
            <pc:sldMk cId="2963858815" sldId="276"/>
            <ac:inkMk id="10" creationId="{FA8B01BD-BAA0-0FAD-8E3F-D97F4056EAAB}"/>
          </ac:inkMkLst>
        </pc:inkChg>
        <pc:inkChg chg="add del mod">
          <ac:chgData name="Leonard Knapp" userId="abd2ee8cb8e28e6c" providerId="LiveId" clId="{E5756C7F-8186-4AAD-8EB7-A2A45818434B}" dt="2022-10-11T17:37:32.930" v="15763" actId="9405"/>
          <ac:inkMkLst>
            <pc:docMk/>
            <pc:sldMk cId="2963858815" sldId="276"/>
            <ac:inkMk id="11" creationId="{EBF0D56E-E0E9-FFDF-5AA4-A28ADA2BE550}"/>
          </ac:inkMkLst>
        </pc:inkChg>
        <pc:inkChg chg="add del mod">
          <ac:chgData name="Leonard Knapp" userId="abd2ee8cb8e28e6c" providerId="LiveId" clId="{E5756C7F-8186-4AAD-8EB7-A2A45818434B}" dt="2022-10-11T17:37:32.780" v="15762" actId="9405"/>
          <ac:inkMkLst>
            <pc:docMk/>
            <pc:sldMk cId="2963858815" sldId="276"/>
            <ac:inkMk id="12" creationId="{241FA2EB-00DB-12C7-DE20-90B199CFBC68}"/>
          </ac:inkMkLst>
        </pc:inkChg>
        <pc:inkChg chg="add del mod">
          <ac:chgData name="Leonard Knapp" userId="abd2ee8cb8e28e6c" providerId="LiveId" clId="{E5756C7F-8186-4AAD-8EB7-A2A45818434B}" dt="2022-10-11T17:37:32.608" v="15761" actId="9405"/>
          <ac:inkMkLst>
            <pc:docMk/>
            <pc:sldMk cId="2963858815" sldId="276"/>
            <ac:inkMk id="13" creationId="{8FA4DD02-C39E-5E55-A6BB-76B79CAE50A5}"/>
          </ac:inkMkLst>
        </pc:inkChg>
        <pc:inkChg chg="add del mod">
          <ac:chgData name="Leonard Knapp" userId="abd2ee8cb8e28e6c" providerId="LiveId" clId="{E5756C7F-8186-4AAD-8EB7-A2A45818434B}" dt="2022-10-11T17:37:32.440" v="15760"/>
          <ac:inkMkLst>
            <pc:docMk/>
            <pc:sldMk cId="2963858815" sldId="276"/>
            <ac:inkMk id="14" creationId="{296AE58D-53A4-45EB-8544-16D7C114ED50}"/>
          </ac:inkMkLst>
        </pc:inkChg>
        <pc:inkChg chg="add del mod">
          <ac:chgData name="Leonard Knapp" userId="abd2ee8cb8e28e6c" providerId="LiveId" clId="{E5756C7F-8186-4AAD-8EB7-A2A45818434B}" dt="2022-10-11T17:37:32.255" v="15758" actId="9405"/>
          <ac:inkMkLst>
            <pc:docMk/>
            <pc:sldMk cId="2963858815" sldId="276"/>
            <ac:inkMk id="17" creationId="{F943401E-2AAD-CEB2-AB68-47B274DAD90B}"/>
          </ac:inkMkLst>
        </pc:inkChg>
        <pc:inkChg chg="add del mod">
          <ac:chgData name="Leonard Knapp" userId="abd2ee8cb8e28e6c" providerId="LiveId" clId="{E5756C7F-8186-4AAD-8EB7-A2A45818434B}" dt="2022-10-11T17:37:32.097" v="15757" actId="9405"/>
          <ac:inkMkLst>
            <pc:docMk/>
            <pc:sldMk cId="2963858815" sldId="276"/>
            <ac:inkMk id="18" creationId="{E97F93D1-3DFC-B77A-B1E2-873CDE74EE7D}"/>
          </ac:inkMkLst>
        </pc:inkChg>
        <pc:inkChg chg="add del mod">
          <ac:chgData name="Leonard Knapp" userId="abd2ee8cb8e28e6c" providerId="LiveId" clId="{E5756C7F-8186-4AAD-8EB7-A2A45818434B}" dt="2022-10-11T17:37:31.862" v="15756"/>
          <ac:inkMkLst>
            <pc:docMk/>
            <pc:sldMk cId="2963858815" sldId="276"/>
            <ac:inkMk id="19" creationId="{A78AC417-39A6-B695-555F-417EF389B309}"/>
          </ac:inkMkLst>
        </pc:inkChg>
        <pc:inkChg chg="add del">
          <ac:chgData name="Leonard Knapp" userId="abd2ee8cb8e28e6c" providerId="LiveId" clId="{E5756C7F-8186-4AAD-8EB7-A2A45818434B}" dt="2022-10-11T17:38:48.340" v="15771" actId="9405"/>
          <ac:inkMkLst>
            <pc:docMk/>
            <pc:sldMk cId="2963858815" sldId="276"/>
            <ac:inkMk id="23" creationId="{23F1F799-AF28-8295-C6ED-0B1991C46C38}"/>
          </ac:inkMkLst>
        </pc:inkChg>
      </pc:sldChg>
      <pc:sldChg chg="modSp add mod modAnim">
        <pc:chgData name="Leonard Knapp" userId="abd2ee8cb8e28e6c" providerId="LiveId" clId="{E5756C7F-8186-4AAD-8EB7-A2A45818434B}" dt="2022-10-11T21:02:05.428" v="16767" actId="20577"/>
        <pc:sldMkLst>
          <pc:docMk/>
          <pc:sldMk cId="2887224620" sldId="277"/>
        </pc:sldMkLst>
        <pc:spChg chg="mod">
          <ac:chgData name="Leonard Knapp" userId="abd2ee8cb8e28e6c" providerId="LiveId" clId="{E5756C7F-8186-4AAD-8EB7-A2A45818434B}" dt="2022-10-11T21:02:05.428" v="16767" actId="20577"/>
          <ac:spMkLst>
            <pc:docMk/>
            <pc:sldMk cId="2887224620" sldId="277"/>
            <ac:spMk id="8" creationId="{00000000-0000-0000-0000-000000000000}"/>
          </ac:spMkLst>
        </pc:spChg>
      </pc:sldChg>
      <pc:sldChg chg="modSp add mod modAnim">
        <pc:chgData name="Leonard Knapp" userId="abd2ee8cb8e28e6c" providerId="LiveId" clId="{E5756C7F-8186-4AAD-8EB7-A2A45818434B}" dt="2022-10-11T21:02:18.179" v="16784" actId="20577"/>
        <pc:sldMkLst>
          <pc:docMk/>
          <pc:sldMk cId="1884070084" sldId="278"/>
        </pc:sldMkLst>
        <pc:spChg chg="mod">
          <ac:chgData name="Leonard Knapp" userId="abd2ee8cb8e28e6c" providerId="LiveId" clId="{E5756C7F-8186-4AAD-8EB7-A2A45818434B}" dt="2022-10-11T21:02:18.179" v="16784" actId="20577"/>
          <ac:spMkLst>
            <pc:docMk/>
            <pc:sldMk cId="1884070084" sldId="278"/>
            <ac:spMk id="8" creationId="{00000000-0000-0000-0000-000000000000}"/>
          </ac:spMkLst>
        </pc:spChg>
      </pc:sldChg>
      <pc:sldChg chg="modSp add mod modAnim addCm delCm modNotesTx">
        <pc:chgData name="Leonard Knapp" userId="abd2ee8cb8e28e6c" providerId="LiveId" clId="{E5756C7F-8186-4AAD-8EB7-A2A45818434B}" dt="2022-10-11T21:02:50.816" v="16829" actId="20577"/>
        <pc:sldMkLst>
          <pc:docMk/>
          <pc:sldMk cId="2275918089" sldId="279"/>
        </pc:sldMkLst>
        <pc:spChg chg="mod">
          <ac:chgData name="Leonard Knapp" userId="abd2ee8cb8e28e6c" providerId="LiveId" clId="{E5756C7F-8186-4AAD-8EB7-A2A45818434B}" dt="2022-10-11T21:02:50.816" v="16829" actId="20577"/>
          <ac:spMkLst>
            <pc:docMk/>
            <pc:sldMk cId="2275918089" sldId="279"/>
            <ac:spMk id="8" creationId="{00000000-0000-0000-0000-000000000000}"/>
          </ac:spMkLst>
        </pc:spChg>
      </pc:sldChg>
      <pc:sldChg chg="modSp add mod modAnim">
        <pc:chgData name="Leonard Knapp" userId="abd2ee8cb8e28e6c" providerId="LiveId" clId="{E5756C7F-8186-4AAD-8EB7-A2A45818434B}" dt="2022-10-11T21:03:10.800" v="16858" actId="20577"/>
        <pc:sldMkLst>
          <pc:docMk/>
          <pc:sldMk cId="4124616462" sldId="280"/>
        </pc:sldMkLst>
        <pc:spChg chg="mod">
          <ac:chgData name="Leonard Knapp" userId="abd2ee8cb8e28e6c" providerId="LiveId" clId="{E5756C7F-8186-4AAD-8EB7-A2A45818434B}" dt="2022-10-09T18:31:28.515" v="8989" actId="20577"/>
          <ac:spMkLst>
            <pc:docMk/>
            <pc:sldMk cId="4124616462" sldId="280"/>
            <ac:spMk id="6" creationId="{00000000-0000-0000-0000-000000000000}"/>
          </ac:spMkLst>
        </pc:spChg>
        <pc:spChg chg="mod">
          <ac:chgData name="Leonard Knapp" userId="abd2ee8cb8e28e6c" providerId="LiveId" clId="{E5756C7F-8186-4AAD-8EB7-A2A45818434B}" dt="2022-10-11T21:03:10.800" v="16858" actId="20577"/>
          <ac:spMkLst>
            <pc:docMk/>
            <pc:sldMk cId="4124616462" sldId="280"/>
            <ac:spMk id="8" creationId="{00000000-0000-0000-0000-000000000000}"/>
          </ac:spMkLst>
        </pc:spChg>
      </pc:sldChg>
      <pc:sldChg chg="add del">
        <pc:chgData name="Leonard Knapp" userId="abd2ee8cb8e28e6c" providerId="LiveId" clId="{E5756C7F-8186-4AAD-8EB7-A2A45818434B}" dt="2022-10-07T23:08:49.619" v="5660" actId="47"/>
        <pc:sldMkLst>
          <pc:docMk/>
          <pc:sldMk cId="1078714170" sldId="281"/>
        </pc:sldMkLst>
      </pc:sldChg>
      <pc:sldChg chg="addSp delSp modSp add mod modAnim">
        <pc:chgData name="Leonard Knapp" userId="abd2ee8cb8e28e6c" providerId="LiveId" clId="{E5756C7F-8186-4AAD-8EB7-A2A45818434B}" dt="2022-10-11T17:56:55.425" v="16045"/>
        <pc:sldMkLst>
          <pc:docMk/>
          <pc:sldMk cId="1977886003" sldId="282"/>
        </pc:sldMkLst>
        <pc:spChg chg="mod">
          <ac:chgData name="Leonard Knapp" userId="abd2ee8cb8e28e6c" providerId="LiveId" clId="{E5756C7F-8186-4AAD-8EB7-A2A45818434B}" dt="2022-10-07T22:32:05.743" v="5227" actId="20577"/>
          <ac:spMkLst>
            <pc:docMk/>
            <pc:sldMk cId="1977886003" sldId="282"/>
            <ac:spMk id="6" creationId="{00000000-0000-0000-0000-000000000000}"/>
          </ac:spMkLst>
        </pc:spChg>
        <pc:spChg chg="add del mod">
          <ac:chgData name="Leonard Knapp" userId="abd2ee8cb8e28e6c" providerId="LiveId" clId="{E5756C7F-8186-4AAD-8EB7-A2A45818434B}" dt="2022-10-07T22:15:19.195" v="4595"/>
          <ac:spMkLst>
            <pc:docMk/>
            <pc:sldMk cId="1977886003" sldId="282"/>
            <ac:spMk id="7" creationId="{2C118C08-1D85-7C38-E9CC-254DDE9F6E64}"/>
          </ac:spMkLst>
        </pc:spChg>
        <pc:spChg chg="mod">
          <ac:chgData name="Leonard Knapp" userId="abd2ee8cb8e28e6c" providerId="LiveId" clId="{E5756C7F-8186-4AAD-8EB7-A2A45818434B}" dt="2022-10-09T20:38:22.838" v="11781" actId="20577"/>
          <ac:spMkLst>
            <pc:docMk/>
            <pc:sldMk cId="1977886003" sldId="282"/>
            <ac:spMk id="8" creationId="{00000000-0000-0000-0000-000000000000}"/>
          </ac:spMkLst>
        </pc:spChg>
        <pc:spChg chg="add mod">
          <ac:chgData name="Leonard Knapp" userId="abd2ee8cb8e28e6c" providerId="LiveId" clId="{E5756C7F-8186-4AAD-8EB7-A2A45818434B}" dt="2022-10-07T22:36:37.263" v="5364" actId="164"/>
          <ac:spMkLst>
            <pc:docMk/>
            <pc:sldMk cId="1977886003" sldId="282"/>
            <ac:spMk id="9" creationId="{413665F6-74FF-F957-9593-73A37ED653E3}"/>
          </ac:spMkLst>
        </pc:spChg>
        <pc:grpChg chg="add mod">
          <ac:chgData name="Leonard Knapp" userId="abd2ee8cb8e28e6c" providerId="LiveId" clId="{E5756C7F-8186-4AAD-8EB7-A2A45818434B}" dt="2022-10-07T22:36:37.263" v="5364" actId="164"/>
          <ac:grpSpMkLst>
            <pc:docMk/>
            <pc:sldMk cId="1977886003" sldId="282"/>
            <ac:grpSpMk id="10" creationId="{DFF0DE3D-4EE0-7E03-57CD-3C37AD21063B}"/>
          </ac:grpSpMkLst>
        </pc:grpChg>
        <pc:picChg chg="add mod">
          <ac:chgData name="Leonard Knapp" userId="abd2ee8cb8e28e6c" providerId="LiveId" clId="{E5756C7F-8186-4AAD-8EB7-A2A45818434B}" dt="2022-10-07T22:36:37.263" v="5364" actId="164"/>
          <ac:picMkLst>
            <pc:docMk/>
            <pc:sldMk cId="1977886003" sldId="282"/>
            <ac:picMk id="5" creationId="{2B3CE955-F344-E9AA-30E4-D255D0DEC9F7}"/>
          </ac:picMkLst>
        </pc:picChg>
        <pc:inkChg chg="add del">
          <ac:chgData name="Leonard Knapp" userId="abd2ee8cb8e28e6c" providerId="LiveId" clId="{E5756C7F-8186-4AAD-8EB7-A2A45818434B}" dt="2022-10-11T17:28:15.164" v="15654" actId="9405"/>
          <ac:inkMkLst>
            <pc:docMk/>
            <pc:sldMk cId="1977886003" sldId="282"/>
            <ac:inkMk id="2" creationId="{8D70F461-119E-0AF9-6FA4-7E5185A40120}"/>
          </ac:inkMkLst>
        </pc:inkChg>
        <pc:inkChg chg="add del">
          <ac:chgData name="Leonard Knapp" userId="abd2ee8cb8e28e6c" providerId="LiveId" clId="{E5756C7F-8186-4AAD-8EB7-A2A45818434B}" dt="2022-10-11T17:28:15.019" v="15653" actId="9405"/>
          <ac:inkMkLst>
            <pc:docMk/>
            <pc:sldMk cId="1977886003" sldId="282"/>
            <ac:inkMk id="7" creationId="{81116BD9-8D9E-9512-8369-64183C01BB66}"/>
          </ac:inkMkLst>
        </pc:inkChg>
      </pc:sldChg>
      <pc:sldChg chg="addSp delSp modSp add mod modAnim">
        <pc:chgData name="Leonard Knapp" userId="abd2ee8cb8e28e6c" providerId="LiveId" clId="{E5756C7F-8186-4AAD-8EB7-A2A45818434B}" dt="2022-10-11T17:57:20.864" v="16046"/>
        <pc:sldMkLst>
          <pc:docMk/>
          <pc:sldMk cId="87813066" sldId="283"/>
        </pc:sldMkLst>
        <pc:spChg chg="add mod">
          <ac:chgData name="Leonard Knapp" userId="abd2ee8cb8e28e6c" providerId="LiveId" clId="{E5756C7F-8186-4AAD-8EB7-A2A45818434B}" dt="2022-10-07T22:35:59.272" v="5361" actId="164"/>
          <ac:spMkLst>
            <pc:docMk/>
            <pc:sldMk cId="87813066" sldId="283"/>
            <ac:spMk id="7" creationId="{176F37AC-7A3A-F196-7378-4785C7ADCB32}"/>
          </ac:spMkLst>
        </pc:spChg>
        <pc:spChg chg="mod">
          <ac:chgData name="Leonard Knapp" userId="abd2ee8cb8e28e6c" providerId="LiveId" clId="{E5756C7F-8186-4AAD-8EB7-A2A45818434B}" dt="2022-10-07T22:33:26.696" v="5244" actId="20577"/>
          <ac:spMkLst>
            <pc:docMk/>
            <pc:sldMk cId="87813066" sldId="283"/>
            <ac:spMk id="8" creationId="{00000000-0000-0000-0000-000000000000}"/>
          </ac:spMkLst>
        </pc:spChg>
        <pc:spChg chg="del">
          <ac:chgData name="Leonard Knapp" userId="abd2ee8cb8e28e6c" providerId="LiveId" clId="{E5756C7F-8186-4AAD-8EB7-A2A45818434B}" dt="2022-10-07T22:35:43.003" v="5360" actId="478"/>
          <ac:spMkLst>
            <pc:docMk/>
            <pc:sldMk cId="87813066" sldId="283"/>
            <ac:spMk id="9" creationId="{413665F6-74FF-F957-9593-73A37ED653E3}"/>
          </ac:spMkLst>
        </pc:spChg>
        <pc:grpChg chg="add mod">
          <ac:chgData name="Leonard Knapp" userId="abd2ee8cb8e28e6c" providerId="LiveId" clId="{E5756C7F-8186-4AAD-8EB7-A2A45818434B}" dt="2022-10-07T22:36:03.117" v="5363" actId="1076"/>
          <ac:grpSpMkLst>
            <pc:docMk/>
            <pc:sldMk cId="87813066" sldId="283"/>
            <ac:grpSpMk id="10" creationId="{0D98F2FE-68DF-97EC-315F-D389D8A3F8A3}"/>
          </ac:grpSpMkLst>
        </pc:grpChg>
        <pc:picChg chg="add mod">
          <ac:chgData name="Leonard Knapp" userId="abd2ee8cb8e28e6c" providerId="LiveId" clId="{E5756C7F-8186-4AAD-8EB7-A2A45818434B}" dt="2022-10-07T22:35:59.272" v="5361" actId="164"/>
          <ac:picMkLst>
            <pc:docMk/>
            <pc:sldMk cId="87813066" sldId="283"/>
            <ac:picMk id="2" creationId="{140B466C-7717-82ED-83FA-70B4204DAC50}"/>
          </ac:picMkLst>
        </pc:picChg>
        <pc:picChg chg="del">
          <ac:chgData name="Leonard Knapp" userId="abd2ee8cb8e28e6c" providerId="LiveId" clId="{E5756C7F-8186-4AAD-8EB7-A2A45818434B}" dt="2022-10-07T22:35:31.256" v="5358" actId="478"/>
          <ac:picMkLst>
            <pc:docMk/>
            <pc:sldMk cId="87813066" sldId="283"/>
            <ac:picMk id="5" creationId="{2B3CE955-F344-E9AA-30E4-D255D0DEC9F7}"/>
          </ac:picMkLst>
        </pc:picChg>
      </pc:sldChg>
      <pc:sldChg chg="addSp delSp modSp add mod modAnim">
        <pc:chgData name="Leonard Knapp" userId="abd2ee8cb8e28e6c" providerId="LiveId" clId="{E5756C7F-8186-4AAD-8EB7-A2A45818434B}" dt="2022-10-11T17:46:06.441" v="15917"/>
        <pc:sldMkLst>
          <pc:docMk/>
          <pc:sldMk cId="2014582914" sldId="284"/>
        </pc:sldMkLst>
        <pc:spChg chg="mod">
          <ac:chgData name="Leonard Knapp" userId="abd2ee8cb8e28e6c" providerId="LiveId" clId="{E5756C7F-8186-4AAD-8EB7-A2A45818434B}" dt="2022-10-07T22:44:53.069" v="5372" actId="27636"/>
          <ac:spMkLst>
            <pc:docMk/>
            <pc:sldMk cId="2014582914" sldId="284"/>
            <ac:spMk id="6" creationId="{00000000-0000-0000-0000-000000000000}"/>
          </ac:spMkLst>
        </pc:spChg>
        <pc:spChg chg="mod">
          <ac:chgData name="Leonard Knapp" userId="abd2ee8cb8e28e6c" providerId="LiveId" clId="{E5756C7F-8186-4AAD-8EB7-A2A45818434B}" dt="2022-10-07T23:04:04.990" v="5611" actId="20577"/>
          <ac:spMkLst>
            <pc:docMk/>
            <pc:sldMk cId="2014582914" sldId="284"/>
            <ac:spMk id="8" creationId="{00000000-0000-0000-0000-000000000000}"/>
          </ac:spMkLst>
        </pc:spChg>
        <pc:spChg chg="add mod">
          <ac:chgData name="Leonard Knapp" userId="abd2ee8cb8e28e6c" providerId="LiveId" clId="{E5756C7F-8186-4AAD-8EB7-A2A45818434B}" dt="2022-10-07T23:05:36.983" v="5626" actId="1076"/>
          <ac:spMkLst>
            <pc:docMk/>
            <pc:sldMk cId="2014582914" sldId="284"/>
            <ac:spMk id="10" creationId="{3B184421-8DDF-F9F1-A31F-EE763B756ADC}"/>
          </ac:spMkLst>
        </pc:spChg>
        <pc:spChg chg="add mod">
          <ac:chgData name="Leonard Knapp" userId="abd2ee8cb8e28e6c" providerId="LiveId" clId="{E5756C7F-8186-4AAD-8EB7-A2A45818434B}" dt="2022-10-07T23:06:10.886" v="5632" actId="1076"/>
          <ac:spMkLst>
            <pc:docMk/>
            <pc:sldMk cId="2014582914" sldId="284"/>
            <ac:spMk id="11" creationId="{4B2227F9-CC2D-D98D-7DA7-0858E5A4E6FC}"/>
          </ac:spMkLst>
        </pc:spChg>
        <pc:grpChg chg="mod">
          <ac:chgData name="Leonard Knapp" userId="abd2ee8cb8e28e6c" providerId="LiveId" clId="{E5756C7F-8186-4AAD-8EB7-A2A45818434B}" dt="2022-10-07T23:06:52.604" v="5637"/>
          <ac:grpSpMkLst>
            <pc:docMk/>
            <pc:sldMk cId="2014582914" sldId="284"/>
            <ac:grpSpMk id="14" creationId="{1A010493-C2D0-1C41-A67C-81DF871B7E35}"/>
          </ac:grpSpMkLst>
        </pc:grpChg>
        <pc:picChg chg="add mod">
          <ac:chgData name="Leonard Knapp" userId="abd2ee8cb8e28e6c" providerId="LiveId" clId="{E5756C7F-8186-4AAD-8EB7-A2A45818434B}" dt="2022-10-07T23:04:44.293" v="5618" actId="1076"/>
          <ac:picMkLst>
            <pc:docMk/>
            <pc:sldMk cId="2014582914" sldId="284"/>
            <ac:picMk id="5" creationId="{3C80128C-C25E-273B-B140-03C7BD9448DD}"/>
          </ac:picMkLst>
        </pc:picChg>
        <pc:picChg chg="add mod">
          <ac:chgData name="Leonard Knapp" userId="abd2ee8cb8e28e6c" providerId="LiveId" clId="{E5756C7F-8186-4AAD-8EB7-A2A45818434B}" dt="2022-10-07T23:04:46.643" v="5619" actId="1076"/>
          <ac:picMkLst>
            <pc:docMk/>
            <pc:sldMk cId="2014582914" sldId="284"/>
            <ac:picMk id="9" creationId="{50AFCC9A-53BE-19CA-C1FB-9B909CEA399E}"/>
          </ac:picMkLst>
        </pc:picChg>
        <pc:inkChg chg="add del mod">
          <ac:chgData name="Leonard Knapp" userId="abd2ee8cb8e28e6c" providerId="LiveId" clId="{E5756C7F-8186-4AAD-8EB7-A2A45818434B}" dt="2022-10-07T23:06:52.952" v="5638" actId="9405"/>
          <ac:inkMkLst>
            <pc:docMk/>
            <pc:sldMk cId="2014582914" sldId="284"/>
            <ac:inkMk id="12" creationId="{8126882E-AB41-2DEA-155B-1D0257612343}"/>
          </ac:inkMkLst>
        </pc:inkChg>
        <pc:inkChg chg="add del mod">
          <ac:chgData name="Leonard Knapp" userId="abd2ee8cb8e28e6c" providerId="LiveId" clId="{E5756C7F-8186-4AAD-8EB7-A2A45818434B}" dt="2022-10-07T23:06:52.604" v="5637"/>
          <ac:inkMkLst>
            <pc:docMk/>
            <pc:sldMk cId="2014582914" sldId="284"/>
            <ac:inkMk id="13" creationId="{1233678F-B23D-F49C-F12F-9F9907FE55CD}"/>
          </ac:inkMkLst>
        </pc:inkChg>
      </pc:sldChg>
      <pc:sldChg chg="addSp delSp add mod modAnim">
        <pc:chgData name="Leonard Knapp" userId="abd2ee8cb8e28e6c" providerId="LiveId" clId="{E5756C7F-8186-4AAD-8EB7-A2A45818434B}" dt="2022-10-11T17:46:35.730" v="15920"/>
        <pc:sldMkLst>
          <pc:docMk/>
          <pc:sldMk cId="2245027953" sldId="285"/>
        </pc:sldMkLst>
        <pc:inkChg chg="add">
          <ac:chgData name="Leonard Knapp" userId="abd2ee8cb8e28e6c" providerId="LiveId" clId="{E5756C7F-8186-4AAD-8EB7-A2A45818434B}" dt="2022-10-07T23:07:02.695" v="5640" actId="9405"/>
          <ac:inkMkLst>
            <pc:docMk/>
            <pc:sldMk cId="2245027953" sldId="285"/>
            <ac:inkMk id="2" creationId="{CECFB293-00F3-9EE8-7759-0048A705F1B0}"/>
          </ac:inkMkLst>
        </pc:inkChg>
        <pc:inkChg chg="add del">
          <ac:chgData name="Leonard Knapp" userId="abd2ee8cb8e28e6c" providerId="LiveId" clId="{E5756C7F-8186-4AAD-8EB7-A2A45818434B}" dt="2022-10-07T23:07:04.333" v="5642" actId="9405"/>
          <ac:inkMkLst>
            <pc:docMk/>
            <pc:sldMk cId="2245027953" sldId="285"/>
            <ac:inkMk id="7" creationId="{C492AAC5-53FD-9455-4A8D-7D21A560B6C2}"/>
          </ac:inkMkLst>
        </pc:inkChg>
        <pc:inkChg chg="add del">
          <ac:chgData name="Leonard Knapp" userId="abd2ee8cb8e28e6c" providerId="LiveId" clId="{E5756C7F-8186-4AAD-8EB7-A2A45818434B}" dt="2022-10-07T23:07:05.513" v="5644" actId="9405"/>
          <ac:inkMkLst>
            <pc:docMk/>
            <pc:sldMk cId="2245027953" sldId="285"/>
            <ac:inkMk id="12" creationId="{10717931-29DE-0A26-7153-E4C54B68C097}"/>
          </ac:inkMkLst>
        </pc:inkChg>
        <pc:inkChg chg="add del">
          <ac:chgData name="Leonard Knapp" userId="abd2ee8cb8e28e6c" providerId="LiveId" clId="{E5756C7F-8186-4AAD-8EB7-A2A45818434B}" dt="2022-10-07T23:07:07.180" v="5646" actId="9405"/>
          <ac:inkMkLst>
            <pc:docMk/>
            <pc:sldMk cId="2245027953" sldId="285"/>
            <ac:inkMk id="13" creationId="{6EB2C185-D1EE-A21A-F77F-BE9E31D45FD0}"/>
          </ac:inkMkLst>
        </pc:inkChg>
        <pc:inkChg chg="add">
          <ac:chgData name="Leonard Knapp" userId="abd2ee8cb8e28e6c" providerId="LiveId" clId="{E5756C7F-8186-4AAD-8EB7-A2A45818434B}" dt="2022-10-07T23:07:08.024" v="5647" actId="9405"/>
          <ac:inkMkLst>
            <pc:docMk/>
            <pc:sldMk cId="2245027953" sldId="285"/>
            <ac:inkMk id="14" creationId="{AE98359E-43D8-39C9-534C-4AE833EB6ED7}"/>
          </ac:inkMkLst>
        </pc:inkChg>
        <pc:inkChg chg="add">
          <ac:chgData name="Leonard Knapp" userId="abd2ee8cb8e28e6c" providerId="LiveId" clId="{E5756C7F-8186-4AAD-8EB7-A2A45818434B}" dt="2022-10-07T23:07:12.885" v="5648" actId="9405"/>
          <ac:inkMkLst>
            <pc:docMk/>
            <pc:sldMk cId="2245027953" sldId="285"/>
            <ac:inkMk id="15" creationId="{FFF5F622-1743-AA0B-F62D-33B9F1A1A2CE}"/>
          </ac:inkMkLst>
        </pc:inkChg>
      </pc:sldChg>
      <pc:sldChg chg="delSp modSp add mod ord addAnim delAnim modAnim">
        <pc:chgData name="Leonard Knapp" userId="abd2ee8cb8e28e6c" providerId="LiveId" clId="{E5756C7F-8186-4AAD-8EB7-A2A45818434B}" dt="2022-10-12T09:04:11.228" v="17007" actId="21"/>
        <pc:sldMkLst>
          <pc:docMk/>
          <pc:sldMk cId="714729432" sldId="286"/>
        </pc:sldMkLst>
        <pc:spChg chg="mod">
          <ac:chgData name="Leonard Knapp" userId="abd2ee8cb8e28e6c" providerId="LiveId" clId="{E5756C7F-8186-4AAD-8EB7-A2A45818434B}" dt="2022-10-12T09:04:11.228" v="17007" actId="21"/>
          <ac:spMkLst>
            <pc:docMk/>
            <pc:sldMk cId="714729432" sldId="286"/>
            <ac:spMk id="8" creationId="{00000000-0000-0000-0000-000000000000}"/>
          </ac:spMkLst>
        </pc:spChg>
        <pc:spChg chg="del">
          <ac:chgData name="Leonard Knapp" userId="abd2ee8cb8e28e6c" providerId="LiveId" clId="{E5756C7F-8186-4AAD-8EB7-A2A45818434B}" dt="2022-10-07T23:08:00.442" v="5658" actId="478"/>
          <ac:spMkLst>
            <pc:docMk/>
            <pc:sldMk cId="714729432" sldId="286"/>
            <ac:spMk id="10" creationId="{3B184421-8DDF-F9F1-A31F-EE763B756ADC}"/>
          </ac:spMkLst>
        </pc:spChg>
        <pc:spChg chg="del mod">
          <ac:chgData name="Leonard Knapp" userId="abd2ee8cb8e28e6c" providerId="LiveId" clId="{E5756C7F-8186-4AAD-8EB7-A2A45818434B}" dt="2022-10-07T23:07:59.417" v="5657" actId="478"/>
          <ac:spMkLst>
            <pc:docMk/>
            <pc:sldMk cId="714729432" sldId="286"/>
            <ac:spMk id="11" creationId="{4B2227F9-CC2D-D98D-7DA7-0858E5A4E6FC}"/>
          </ac:spMkLst>
        </pc:spChg>
        <pc:picChg chg="del">
          <ac:chgData name="Leonard Knapp" userId="abd2ee8cb8e28e6c" providerId="LiveId" clId="{E5756C7F-8186-4AAD-8EB7-A2A45818434B}" dt="2022-10-07T23:07:56.352" v="5654" actId="478"/>
          <ac:picMkLst>
            <pc:docMk/>
            <pc:sldMk cId="714729432" sldId="286"/>
            <ac:picMk id="5" creationId="{3C80128C-C25E-273B-B140-03C7BD9448DD}"/>
          </ac:picMkLst>
        </pc:picChg>
        <pc:picChg chg="del">
          <ac:chgData name="Leonard Knapp" userId="abd2ee8cb8e28e6c" providerId="LiveId" clId="{E5756C7F-8186-4AAD-8EB7-A2A45818434B}" dt="2022-10-07T23:07:56.881" v="5655" actId="478"/>
          <ac:picMkLst>
            <pc:docMk/>
            <pc:sldMk cId="714729432" sldId="286"/>
            <ac:picMk id="9" creationId="{50AFCC9A-53BE-19CA-C1FB-9B909CEA399E}"/>
          </ac:picMkLst>
        </pc:picChg>
      </pc:sldChg>
      <pc:sldChg chg="addSp modSp add mod modAnim">
        <pc:chgData name="Leonard Knapp" userId="abd2ee8cb8e28e6c" providerId="LiveId" clId="{E5756C7F-8186-4AAD-8EB7-A2A45818434B}" dt="2022-10-11T20:50:37.877" v="16313" actId="20577"/>
        <pc:sldMkLst>
          <pc:docMk/>
          <pc:sldMk cId="1656637290" sldId="287"/>
        </pc:sldMkLst>
        <pc:spChg chg="add mod">
          <ac:chgData name="Leonard Knapp" userId="abd2ee8cb8e28e6c" providerId="LiveId" clId="{E5756C7F-8186-4AAD-8EB7-A2A45818434B}" dt="2022-10-07T23:20:41.235" v="6798" actId="1076"/>
          <ac:spMkLst>
            <pc:docMk/>
            <pc:sldMk cId="1656637290" sldId="287"/>
            <ac:spMk id="7" creationId="{587D6583-A2C0-96CE-1187-9217BC338772}"/>
          </ac:spMkLst>
        </pc:spChg>
        <pc:spChg chg="mod">
          <ac:chgData name="Leonard Knapp" userId="abd2ee8cb8e28e6c" providerId="LiveId" clId="{E5756C7F-8186-4AAD-8EB7-A2A45818434B}" dt="2022-10-11T20:50:37.877" v="16313" actId="20577"/>
          <ac:spMkLst>
            <pc:docMk/>
            <pc:sldMk cId="1656637290" sldId="287"/>
            <ac:spMk id="8" creationId="{00000000-0000-0000-0000-000000000000}"/>
          </ac:spMkLst>
        </pc:spChg>
        <pc:picChg chg="add mod">
          <ac:chgData name="Leonard Knapp" userId="abd2ee8cb8e28e6c" providerId="LiveId" clId="{E5756C7F-8186-4AAD-8EB7-A2A45818434B}" dt="2022-10-07T23:19:53.750" v="6793" actId="14100"/>
          <ac:picMkLst>
            <pc:docMk/>
            <pc:sldMk cId="1656637290" sldId="287"/>
            <ac:picMk id="5" creationId="{8D2762DC-0FD2-06C8-D8E5-843A298914BC}"/>
          </ac:picMkLst>
        </pc:picChg>
      </pc:sldChg>
      <pc:sldChg chg="addSp delSp modSp add mod modAnim">
        <pc:chgData name="Leonard Knapp" userId="abd2ee8cb8e28e6c" providerId="LiveId" clId="{E5756C7F-8186-4AAD-8EB7-A2A45818434B}" dt="2022-10-11T17:48:15.425" v="15934"/>
        <pc:sldMkLst>
          <pc:docMk/>
          <pc:sldMk cId="4009691019" sldId="288"/>
        </pc:sldMkLst>
        <pc:spChg chg="add del mod">
          <ac:chgData name="Leonard Knapp" userId="abd2ee8cb8e28e6c" providerId="LiveId" clId="{E5756C7F-8186-4AAD-8EB7-A2A45818434B}" dt="2022-10-07T23:27:14.985" v="7741" actId="20577"/>
          <ac:spMkLst>
            <pc:docMk/>
            <pc:sldMk cId="4009691019" sldId="288"/>
            <ac:spMk id="8" creationId="{00000000-0000-0000-0000-000000000000}"/>
          </ac:spMkLst>
        </pc:spChg>
        <pc:spChg chg="add del mod">
          <ac:chgData name="Leonard Knapp" userId="abd2ee8cb8e28e6c" providerId="LiveId" clId="{E5756C7F-8186-4AAD-8EB7-A2A45818434B}" dt="2022-10-07T23:22:08.729" v="6815"/>
          <ac:spMkLst>
            <pc:docMk/>
            <pc:sldMk cId="4009691019" sldId="288"/>
            <ac:spMk id="16" creationId="{9D98102E-32EE-B6D1-18E2-CB8E97A18219}"/>
          </ac:spMkLst>
        </pc:spChg>
        <pc:spChg chg="add del mod">
          <ac:chgData name="Leonard Knapp" userId="abd2ee8cb8e28e6c" providerId="LiveId" clId="{E5756C7F-8186-4AAD-8EB7-A2A45818434B}" dt="2022-10-07T23:23:10.643" v="6973"/>
          <ac:spMkLst>
            <pc:docMk/>
            <pc:sldMk cId="4009691019" sldId="288"/>
            <ac:spMk id="28" creationId="{8A4057F1-FD9B-1AC6-D3EC-C207D3D3549C}"/>
          </ac:spMkLst>
        </pc:spChg>
        <pc:spChg chg="add del mod">
          <ac:chgData name="Leonard Knapp" userId="abd2ee8cb8e28e6c" providerId="LiveId" clId="{E5756C7F-8186-4AAD-8EB7-A2A45818434B}" dt="2022-10-07T23:26:10.343" v="7629" actId="478"/>
          <ac:spMkLst>
            <pc:docMk/>
            <pc:sldMk cId="4009691019" sldId="288"/>
            <ac:spMk id="30" creationId="{6904BCCC-02BA-BD9A-3A36-36167BB45014}"/>
          </ac:spMkLst>
        </pc:spChg>
        <pc:grpChg chg="mod">
          <ac:chgData name="Leonard Knapp" userId="abd2ee8cb8e28e6c" providerId="LiveId" clId="{E5756C7F-8186-4AAD-8EB7-A2A45818434B}" dt="2022-10-07T23:21:22.095" v="6802"/>
          <ac:grpSpMkLst>
            <pc:docMk/>
            <pc:sldMk cId="4009691019" sldId="288"/>
            <ac:grpSpMk id="10" creationId="{E785C133-FF9D-39B4-BDB7-A061E5F359CF}"/>
          </ac:grpSpMkLst>
        </pc:grpChg>
        <pc:grpChg chg="mod">
          <ac:chgData name="Leonard Knapp" userId="abd2ee8cb8e28e6c" providerId="LiveId" clId="{E5756C7F-8186-4AAD-8EB7-A2A45818434B}" dt="2022-10-07T23:22:54.456" v="6963"/>
          <ac:grpSpMkLst>
            <pc:docMk/>
            <pc:sldMk cId="4009691019" sldId="288"/>
            <ac:grpSpMk id="22" creationId="{D366073B-F9F2-5276-5B6A-6EF19A9C805E}"/>
          </ac:grpSpMkLst>
        </pc:grpChg>
        <pc:grpChg chg="mod">
          <ac:chgData name="Leonard Knapp" userId="abd2ee8cb8e28e6c" providerId="LiveId" clId="{E5756C7F-8186-4AAD-8EB7-A2A45818434B}" dt="2022-10-07T23:23:05.626" v="6970"/>
          <ac:grpSpMkLst>
            <pc:docMk/>
            <pc:sldMk cId="4009691019" sldId="288"/>
            <ac:grpSpMk id="27" creationId="{37C4FFD2-E9CE-B679-99F7-6CA3E9C6A2F0}"/>
          </ac:grpSpMkLst>
        </pc:grpChg>
        <pc:inkChg chg="add mod">
          <ac:chgData name="Leonard Knapp" userId="abd2ee8cb8e28e6c" providerId="LiveId" clId="{E5756C7F-8186-4AAD-8EB7-A2A45818434B}" dt="2022-10-07T23:21:22.095" v="6802"/>
          <ac:inkMkLst>
            <pc:docMk/>
            <pc:sldMk cId="4009691019" sldId="288"/>
            <ac:inkMk id="2" creationId="{6F7212EF-C00D-8094-53E4-B65B6BB157BA}"/>
          </ac:inkMkLst>
        </pc:inkChg>
        <pc:inkChg chg="add mod">
          <ac:chgData name="Leonard Knapp" userId="abd2ee8cb8e28e6c" providerId="LiveId" clId="{E5756C7F-8186-4AAD-8EB7-A2A45818434B}" dt="2022-10-07T23:21:22.095" v="6802"/>
          <ac:inkMkLst>
            <pc:docMk/>
            <pc:sldMk cId="4009691019" sldId="288"/>
            <ac:inkMk id="9" creationId="{98C76249-7826-96ED-B4C5-1AFD18995B67}"/>
          </ac:inkMkLst>
        </pc:inkChg>
        <pc:inkChg chg="add del">
          <ac:chgData name="Leonard Knapp" userId="abd2ee8cb8e28e6c" providerId="LiveId" clId="{E5756C7F-8186-4AAD-8EB7-A2A45818434B}" dt="2022-10-07T23:21:27.132" v="6804" actId="9405"/>
          <ac:inkMkLst>
            <pc:docMk/>
            <pc:sldMk cId="4009691019" sldId="288"/>
            <ac:inkMk id="11" creationId="{9B68465D-EDAF-8F8F-FD35-920A325F09B2}"/>
          </ac:inkMkLst>
        </pc:inkChg>
        <pc:inkChg chg="add del">
          <ac:chgData name="Leonard Knapp" userId="abd2ee8cb8e28e6c" providerId="LiveId" clId="{E5756C7F-8186-4AAD-8EB7-A2A45818434B}" dt="2022-10-07T23:21:32.397" v="6806" actId="9405"/>
          <ac:inkMkLst>
            <pc:docMk/>
            <pc:sldMk cId="4009691019" sldId="288"/>
            <ac:inkMk id="12" creationId="{3E323AA4-0F56-3F15-E2F1-AC312845F028}"/>
          </ac:inkMkLst>
        </pc:inkChg>
        <pc:inkChg chg="add del">
          <ac:chgData name="Leonard Knapp" userId="abd2ee8cb8e28e6c" providerId="LiveId" clId="{E5756C7F-8186-4AAD-8EB7-A2A45818434B}" dt="2022-10-07T23:21:34.228" v="6808" actId="9405"/>
          <ac:inkMkLst>
            <pc:docMk/>
            <pc:sldMk cId="4009691019" sldId="288"/>
            <ac:inkMk id="13" creationId="{D9024838-D03C-AF08-46A4-E4844AF9D60E}"/>
          </ac:inkMkLst>
        </pc:inkChg>
        <pc:inkChg chg="add del">
          <ac:chgData name="Leonard Knapp" userId="abd2ee8cb8e28e6c" providerId="LiveId" clId="{E5756C7F-8186-4AAD-8EB7-A2A45818434B}" dt="2022-10-07T23:21:43" v="6810" actId="9405"/>
          <ac:inkMkLst>
            <pc:docMk/>
            <pc:sldMk cId="4009691019" sldId="288"/>
            <ac:inkMk id="14" creationId="{FE1F4D87-B2F7-93BC-9309-2496B31D9EA8}"/>
          </ac:inkMkLst>
        </pc:inkChg>
        <pc:inkChg chg="add del">
          <ac:chgData name="Leonard Knapp" userId="abd2ee8cb8e28e6c" providerId="LiveId" clId="{E5756C7F-8186-4AAD-8EB7-A2A45818434B}" dt="2022-10-07T23:21:44.980" v="6812" actId="9405"/>
          <ac:inkMkLst>
            <pc:docMk/>
            <pc:sldMk cId="4009691019" sldId="288"/>
            <ac:inkMk id="15" creationId="{264A5D0A-AB11-91DF-3F98-54DD23FF1119}"/>
          </ac:inkMkLst>
        </pc:inkChg>
        <pc:inkChg chg="add del">
          <ac:chgData name="Leonard Knapp" userId="abd2ee8cb8e28e6c" providerId="LiveId" clId="{E5756C7F-8186-4AAD-8EB7-A2A45818434B}" dt="2022-10-07T23:22:49.655" v="6956" actId="9405"/>
          <ac:inkMkLst>
            <pc:docMk/>
            <pc:sldMk cId="4009691019" sldId="288"/>
            <ac:inkMk id="17" creationId="{D7F54E50-B347-4BF8-2A11-4A5049BF593F}"/>
          </ac:inkMkLst>
        </pc:inkChg>
        <pc:inkChg chg="add del">
          <ac:chgData name="Leonard Knapp" userId="abd2ee8cb8e28e6c" providerId="LiveId" clId="{E5756C7F-8186-4AAD-8EB7-A2A45818434B}" dt="2022-10-07T23:22:49.231" v="6955" actId="9405"/>
          <ac:inkMkLst>
            <pc:docMk/>
            <pc:sldMk cId="4009691019" sldId="288"/>
            <ac:inkMk id="18" creationId="{9A8E1FE1-0AD7-E865-9B8C-A737E1CB8C57}"/>
          </ac:inkMkLst>
        </pc:inkChg>
        <pc:inkChg chg="add del">
          <ac:chgData name="Leonard Knapp" userId="abd2ee8cb8e28e6c" providerId="LiveId" clId="{E5756C7F-8186-4AAD-8EB7-A2A45818434B}" dt="2022-10-07T23:22:51.128" v="6958" actId="9405"/>
          <ac:inkMkLst>
            <pc:docMk/>
            <pc:sldMk cId="4009691019" sldId="288"/>
            <ac:inkMk id="19" creationId="{45B071A2-401D-3137-4FAD-9CA853623CFE}"/>
          </ac:inkMkLst>
        </pc:inkChg>
        <pc:inkChg chg="add del mod">
          <ac:chgData name="Leonard Knapp" userId="abd2ee8cb8e28e6c" providerId="LiveId" clId="{E5756C7F-8186-4AAD-8EB7-A2A45818434B}" dt="2022-10-07T23:22:54.857" v="6964" actId="9405"/>
          <ac:inkMkLst>
            <pc:docMk/>
            <pc:sldMk cId="4009691019" sldId="288"/>
            <ac:inkMk id="20" creationId="{25C52FAB-6D31-5309-DAE2-34DCDE90C6C2}"/>
          </ac:inkMkLst>
        </pc:inkChg>
        <pc:inkChg chg="add del mod">
          <ac:chgData name="Leonard Knapp" userId="abd2ee8cb8e28e6c" providerId="LiveId" clId="{E5756C7F-8186-4AAD-8EB7-A2A45818434B}" dt="2022-10-07T23:22:54.456" v="6963"/>
          <ac:inkMkLst>
            <pc:docMk/>
            <pc:sldMk cId="4009691019" sldId="288"/>
            <ac:inkMk id="21" creationId="{3C71BCBA-AB4D-478B-5A56-277E352A661F}"/>
          </ac:inkMkLst>
        </pc:inkChg>
        <pc:inkChg chg="add del">
          <ac:chgData name="Leonard Knapp" userId="abd2ee8cb8e28e6c" providerId="LiveId" clId="{E5756C7F-8186-4AAD-8EB7-A2A45818434B}" dt="2022-10-07T23:22:59.778" v="6966" actId="9405"/>
          <ac:inkMkLst>
            <pc:docMk/>
            <pc:sldMk cId="4009691019" sldId="288"/>
            <ac:inkMk id="23" creationId="{05BA544B-B662-D80E-0F5A-663D9CB18451}"/>
          </ac:inkMkLst>
        </pc:inkChg>
        <pc:inkChg chg="add mod">
          <ac:chgData name="Leonard Knapp" userId="abd2ee8cb8e28e6c" providerId="LiveId" clId="{E5756C7F-8186-4AAD-8EB7-A2A45818434B}" dt="2022-10-07T23:23:05.626" v="6970"/>
          <ac:inkMkLst>
            <pc:docMk/>
            <pc:sldMk cId="4009691019" sldId="288"/>
            <ac:inkMk id="24" creationId="{EB0C5C15-8B30-EADD-1BD0-41B7227086E3}"/>
          </ac:inkMkLst>
        </pc:inkChg>
        <pc:inkChg chg="add mod">
          <ac:chgData name="Leonard Knapp" userId="abd2ee8cb8e28e6c" providerId="LiveId" clId="{E5756C7F-8186-4AAD-8EB7-A2A45818434B}" dt="2022-10-07T23:23:05.626" v="6970"/>
          <ac:inkMkLst>
            <pc:docMk/>
            <pc:sldMk cId="4009691019" sldId="288"/>
            <ac:inkMk id="25" creationId="{0208A3B3-A43B-4801-C42B-DA2E52713DEA}"/>
          </ac:inkMkLst>
        </pc:inkChg>
        <pc:inkChg chg="add mod">
          <ac:chgData name="Leonard Knapp" userId="abd2ee8cb8e28e6c" providerId="LiveId" clId="{E5756C7F-8186-4AAD-8EB7-A2A45818434B}" dt="2022-10-07T23:23:05.626" v="6970"/>
          <ac:inkMkLst>
            <pc:docMk/>
            <pc:sldMk cId="4009691019" sldId="288"/>
            <ac:inkMk id="26" creationId="{C1BAD8EF-A69F-0979-5E20-8518E4298834}"/>
          </ac:inkMkLst>
        </pc:inkChg>
      </pc:sldChg>
      <pc:sldChg chg="addSp delSp modSp add mod modAnim chgLayout">
        <pc:chgData name="Leonard Knapp" userId="abd2ee8cb8e28e6c" providerId="LiveId" clId="{E5756C7F-8186-4AAD-8EB7-A2A45818434B}" dt="2022-10-11T17:52:51.924" v="15969"/>
        <pc:sldMkLst>
          <pc:docMk/>
          <pc:sldMk cId="4164190000" sldId="289"/>
        </pc:sldMkLst>
        <pc:spChg chg="mod ord">
          <ac:chgData name="Leonard Knapp" userId="abd2ee8cb8e28e6c" providerId="LiveId" clId="{E5756C7F-8186-4AAD-8EB7-A2A45818434B}" dt="2022-10-07T23:36:42.170" v="7765" actId="700"/>
          <ac:spMkLst>
            <pc:docMk/>
            <pc:sldMk cId="4164190000" sldId="289"/>
            <ac:spMk id="3" creationId="{00000000-0000-0000-0000-000000000000}"/>
          </ac:spMkLst>
        </pc:spChg>
        <pc:spChg chg="mod ord">
          <ac:chgData name="Leonard Knapp" userId="abd2ee8cb8e28e6c" providerId="LiveId" clId="{E5756C7F-8186-4AAD-8EB7-A2A45818434B}" dt="2022-10-07T23:36:42.170" v="7765" actId="700"/>
          <ac:spMkLst>
            <pc:docMk/>
            <pc:sldMk cId="4164190000" sldId="289"/>
            <ac:spMk id="4" creationId="{00000000-0000-0000-0000-000000000000}"/>
          </ac:spMkLst>
        </pc:spChg>
        <pc:spChg chg="mod ord">
          <ac:chgData name="Leonard Knapp" userId="abd2ee8cb8e28e6c" providerId="LiveId" clId="{E5756C7F-8186-4AAD-8EB7-A2A45818434B}" dt="2022-10-07T23:36:42.170" v="7765" actId="700"/>
          <ac:spMkLst>
            <pc:docMk/>
            <pc:sldMk cId="4164190000" sldId="289"/>
            <ac:spMk id="6" creationId="{00000000-0000-0000-0000-000000000000}"/>
          </ac:spMkLst>
        </pc:spChg>
        <pc:spChg chg="del mod">
          <ac:chgData name="Leonard Knapp" userId="abd2ee8cb8e28e6c" providerId="LiveId" clId="{E5756C7F-8186-4AAD-8EB7-A2A45818434B}" dt="2022-10-07T23:32:20.678" v="7751" actId="478"/>
          <ac:spMkLst>
            <pc:docMk/>
            <pc:sldMk cId="4164190000" sldId="289"/>
            <ac:spMk id="7" creationId="{587D6583-A2C0-96CE-1187-9217BC338772}"/>
          </ac:spMkLst>
        </pc:spChg>
        <pc:spChg chg="del mod">
          <ac:chgData name="Leonard Knapp" userId="abd2ee8cb8e28e6c" providerId="LiveId" clId="{E5756C7F-8186-4AAD-8EB7-A2A45818434B}" dt="2022-10-07T23:32:30.056" v="7754" actId="478"/>
          <ac:spMkLst>
            <pc:docMk/>
            <pc:sldMk cId="4164190000" sldId="289"/>
            <ac:spMk id="8" creationId="{00000000-0000-0000-0000-000000000000}"/>
          </ac:spMkLst>
        </pc:spChg>
        <pc:spChg chg="add del mod">
          <ac:chgData name="Leonard Knapp" userId="abd2ee8cb8e28e6c" providerId="LiveId" clId="{E5756C7F-8186-4AAD-8EB7-A2A45818434B}" dt="2022-10-07T23:47:39.765" v="8040" actId="478"/>
          <ac:spMkLst>
            <pc:docMk/>
            <pc:sldMk cId="4164190000" sldId="289"/>
            <ac:spMk id="12" creationId="{A50A7754-9E1C-CFDC-06EE-73F5EAE28BDE}"/>
          </ac:spMkLst>
        </pc:spChg>
        <pc:spChg chg="add mod">
          <ac:chgData name="Leonard Knapp" userId="abd2ee8cb8e28e6c" providerId="LiveId" clId="{E5756C7F-8186-4AAD-8EB7-A2A45818434B}" dt="2022-10-09T19:25:54.321" v="10544" actId="20577"/>
          <ac:spMkLst>
            <pc:docMk/>
            <pc:sldMk cId="4164190000" sldId="289"/>
            <ac:spMk id="28" creationId="{088A0AA1-6613-E492-BF66-40C4220CABFB}"/>
          </ac:spMkLst>
        </pc:spChg>
        <pc:grpChg chg="del">
          <ac:chgData name="Leonard Knapp" userId="abd2ee8cb8e28e6c" providerId="LiveId" clId="{E5756C7F-8186-4AAD-8EB7-A2A45818434B}" dt="2022-10-07T23:32:19.221" v="7749" actId="478"/>
          <ac:grpSpMkLst>
            <pc:docMk/>
            <pc:sldMk cId="4164190000" sldId="289"/>
            <ac:grpSpMk id="10" creationId="{E785C133-FF9D-39B4-BDB7-A061E5F359CF}"/>
          </ac:grpSpMkLst>
        </pc:grpChg>
        <pc:grpChg chg="del">
          <ac:chgData name="Leonard Knapp" userId="abd2ee8cb8e28e6c" providerId="LiveId" clId="{E5756C7F-8186-4AAD-8EB7-A2A45818434B}" dt="2022-10-07T23:32:18.637" v="7748" actId="478"/>
          <ac:grpSpMkLst>
            <pc:docMk/>
            <pc:sldMk cId="4164190000" sldId="289"/>
            <ac:grpSpMk id="27" creationId="{37C4FFD2-E9CE-B679-99F7-6CA3E9C6A2F0}"/>
          </ac:grpSpMkLst>
        </pc:grpChg>
        <pc:picChg chg="del">
          <ac:chgData name="Leonard Knapp" userId="abd2ee8cb8e28e6c" providerId="LiveId" clId="{E5756C7F-8186-4AAD-8EB7-A2A45818434B}" dt="2022-10-07T23:32:17.543" v="7747" actId="478"/>
          <ac:picMkLst>
            <pc:docMk/>
            <pc:sldMk cId="4164190000" sldId="289"/>
            <ac:picMk id="5" creationId="{8D2762DC-0FD2-06C8-D8E5-843A298914BC}"/>
          </ac:picMkLst>
        </pc:picChg>
        <pc:picChg chg="add del mod ord">
          <ac:chgData name="Leonard Knapp" userId="abd2ee8cb8e28e6c" providerId="LiveId" clId="{E5756C7F-8186-4AAD-8EB7-A2A45818434B}" dt="2022-10-07T23:36:43.235" v="7768"/>
          <ac:picMkLst>
            <pc:docMk/>
            <pc:sldMk cId="4164190000" sldId="289"/>
            <ac:picMk id="14" creationId="{E4556EB5-8B17-8589-3C02-08E3F94F8CBC}"/>
          </ac:picMkLst>
        </pc:picChg>
        <pc:picChg chg="add del mod">
          <ac:chgData name="Leonard Knapp" userId="abd2ee8cb8e28e6c" providerId="LiveId" clId="{E5756C7F-8186-4AAD-8EB7-A2A45818434B}" dt="2022-10-07T23:36:52.313" v="7785" actId="478"/>
          <ac:picMkLst>
            <pc:docMk/>
            <pc:sldMk cId="4164190000" sldId="289"/>
            <ac:picMk id="16" creationId="{B17B4DC2-61DD-1BBF-1C73-08DAB892019C}"/>
          </ac:picMkLst>
        </pc:picChg>
        <pc:picChg chg="add del mod">
          <ac:chgData name="Leonard Knapp" userId="abd2ee8cb8e28e6c" providerId="LiveId" clId="{E5756C7F-8186-4AAD-8EB7-A2A45818434B}" dt="2022-10-07T23:47:33.834" v="8037" actId="478"/>
          <ac:picMkLst>
            <pc:docMk/>
            <pc:sldMk cId="4164190000" sldId="289"/>
            <ac:picMk id="18" creationId="{4FD4163D-E596-0E66-9891-0CFC9D45F5F2}"/>
          </ac:picMkLst>
        </pc:picChg>
        <pc:picChg chg="add del mod">
          <ac:chgData name="Leonard Knapp" userId="abd2ee8cb8e28e6c" providerId="LiveId" clId="{E5756C7F-8186-4AAD-8EB7-A2A45818434B}" dt="2022-10-07T23:44:37.023" v="7967" actId="478"/>
          <ac:picMkLst>
            <pc:docMk/>
            <pc:sldMk cId="4164190000" sldId="289"/>
            <ac:picMk id="20" creationId="{5DC2E502-3A96-CC39-7FDB-7996764FA7B5}"/>
          </ac:picMkLst>
        </pc:picChg>
        <pc:inkChg chg="add del">
          <ac:chgData name="Leonard Knapp" userId="abd2ee8cb8e28e6c" providerId="LiveId" clId="{E5756C7F-8186-4AAD-8EB7-A2A45818434B}" dt="2022-10-07T23:45:28.712" v="7969" actId="9405"/>
          <ac:inkMkLst>
            <pc:docMk/>
            <pc:sldMk cId="4164190000" sldId="289"/>
            <ac:inkMk id="21" creationId="{5DA93394-165D-AAC0-5132-2BD12636A4C9}"/>
          </ac:inkMkLst>
        </pc:inkChg>
        <pc:inkChg chg="add del">
          <ac:chgData name="Leonard Knapp" userId="abd2ee8cb8e28e6c" providerId="LiveId" clId="{E5756C7F-8186-4AAD-8EB7-A2A45818434B}" dt="2022-10-07T23:47:35.374" v="8038" actId="478"/>
          <ac:inkMkLst>
            <pc:docMk/>
            <pc:sldMk cId="4164190000" sldId="289"/>
            <ac:inkMk id="22" creationId="{CBCFBA70-DCFF-D1D6-17FF-B5E7A7EC107B}"/>
          </ac:inkMkLst>
        </pc:inkChg>
      </pc:sldChg>
      <pc:sldChg chg="addSp delSp modSp add mod">
        <pc:chgData name="Leonard Knapp" userId="abd2ee8cb8e28e6c" providerId="LiveId" clId="{E5756C7F-8186-4AAD-8EB7-A2A45818434B}" dt="2022-10-11T18:01:42.269" v="16087" actId="21"/>
        <pc:sldMkLst>
          <pc:docMk/>
          <pc:sldMk cId="1984340961" sldId="290"/>
        </pc:sldMkLst>
        <pc:spChg chg="mod">
          <ac:chgData name="Leonard Knapp" userId="abd2ee8cb8e28e6c" providerId="LiveId" clId="{E5756C7F-8186-4AAD-8EB7-A2A45818434B}" dt="2022-10-09T19:32:44.293" v="11402" actId="20577"/>
          <ac:spMkLst>
            <pc:docMk/>
            <pc:sldMk cId="1984340961" sldId="290"/>
            <ac:spMk id="12" creationId="{A50A7754-9E1C-CFDC-06EE-73F5EAE28BDE}"/>
          </ac:spMkLst>
        </pc:spChg>
        <pc:grpChg chg="mod">
          <ac:chgData name="Leonard Knapp" userId="abd2ee8cb8e28e6c" providerId="LiveId" clId="{E5756C7F-8186-4AAD-8EB7-A2A45818434B}" dt="2022-10-07T23:47:01.102" v="8006"/>
          <ac:grpSpMkLst>
            <pc:docMk/>
            <pc:sldMk cId="1984340961" sldId="290"/>
            <ac:grpSpMk id="31" creationId="{A9A0E51C-CDE2-165D-7E29-187E8866BF0F}"/>
          </ac:grpSpMkLst>
        </pc:grpChg>
        <pc:grpChg chg="del mod">
          <ac:chgData name="Leonard Knapp" userId="abd2ee8cb8e28e6c" providerId="LiveId" clId="{E5756C7F-8186-4AAD-8EB7-A2A45818434B}" dt="2022-10-07T23:47:08.302" v="8025"/>
          <ac:grpSpMkLst>
            <pc:docMk/>
            <pc:sldMk cId="1984340961" sldId="290"/>
            <ac:grpSpMk id="35" creationId="{D404C45B-3637-7F8F-E61C-618F5D531D72}"/>
          </ac:grpSpMkLst>
        </pc:grpChg>
        <pc:grpChg chg="mod">
          <ac:chgData name="Leonard Knapp" userId="abd2ee8cb8e28e6c" providerId="LiveId" clId="{E5756C7F-8186-4AAD-8EB7-A2A45818434B}" dt="2022-10-07T23:47:08.302" v="8025"/>
          <ac:grpSpMkLst>
            <pc:docMk/>
            <pc:sldMk cId="1984340961" sldId="290"/>
            <ac:grpSpMk id="39" creationId="{50CA2DBF-8AD5-2013-F442-126B201B602D}"/>
          </ac:grpSpMkLst>
        </pc:grpChg>
        <pc:grpChg chg="mod">
          <ac:chgData name="Leonard Knapp" userId="abd2ee8cb8e28e6c" providerId="LiveId" clId="{E5756C7F-8186-4AAD-8EB7-A2A45818434B}" dt="2022-10-07T23:47:10.013" v="8029"/>
          <ac:grpSpMkLst>
            <pc:docMk/>
            <pc:sldMk cId="1984340961" sldId="290"/>
            <ac:grpSpMk id="43" creationId="{EAF03E60-1BA0-D174-6445-980A18706718}"/>
          </ac:grpSpMkLst>
        </pc:grpChg>
        <pc:grpChg chg="del mod">
          <ac:chgData name="Leonard Knapp" userId="abd2ee8cb8e28e6c" providerId="LiveId" clId="{E5756C7F-8186-4AAD-8EB7-A2A45818434B}" dt="2022-10-07T23:47:12.374" v="8034"/>
          <ac:grpSpMkLst>
            <pc:docMk/>
            <pc:sldMk cId="1984340961" sldId="290"/>
            <ac:grpSpMk id="46" creationId="{6FAC1CA5-92FE-7000-BCC2-F8A37C831E40}"/>
          </ac:grpSpMkLst>
        </pc:grpChg>
        <pc:grpChg chg="mod">
          <ac:chgData name="Leonard Knapp" userId="abd2ee8cb8e28e6c" providerId="LiveId" clId="{E5756C7F-8186-4AAD-8EB7-A2A45818434B}" dt="2022-10-07T23:47:12.374" v="8034"/>
          <ac:grpSpMkLst>
            <pc:docMk/>
            <pc:sldMk cId="1984340961" sldId="290"/>
            <ac:grpSpMk id="48" creationId="{1E75DBA2-57A0-59E5-2C60-77893260AE6D}"/>
          </ac:grpSpMkLst>
        </pc:grpChg>
        <pc:picChg chg="add del mod">
          <ac:chgData name="Leonard Knapp" userId="abd2ee8cb8e28e6c" providerId="LiveId" clId="{E5756C7F-8186-4AAD-8EB7-A2A45818434B}" dt="2022-10-11T18:01:42.269" v="16087" actId="21"/>
          <ac:picMkLst>
            <pc:docMk/>
            <pc:sldMk cId="1984340961" sldId="290"/>
            <ac:picMk id="5" creationId="{4BB68DF7-5EAE-1B12-CE30-88F80CD65E3A}"/>
          </ac:picMkLst>
        </pc:picChg>
        <pc:inkChg chg="add del">
          <ac:chgData name="Leonard Knapp" userId="abd2ee8cb8e28e6c" providerId="LiveId" clId="{E5756C7F-8186-4AAD-8EB7-A2A45818434B}" dt="2022-10-07T23:45:38.907" v="7972" actId="9405"/>
          <ac:inkMkLst>
            <pc:docMk/>
            <pc:sldMk cId="1984340961" sldId="290"/>
            <ac:inkMk id="2" creationId="{A3759302-18A4-E4C9-FCDD-33DADFCF912E}"/>
          </ac:inkMkLst>
        </pc:inkChg>
        <pc:inkChg chg="add del">
          <ac:chgData name="Leonard Knapp" userId="abd2ee8cb8e28e6c" providerId="LiveId" clId="{E5756C7F-8186-4AAD-8EB7-A2A45818434B}" dt="2022-10-07T23:45:49.110" v="7974" actId="9405"/>
          <ac:inkMkLst>
            <pc:docMk/>
            <pc:sldMk cId="1984340961" sldId="290"/>
            <ac:inkMk id="5" creationId="{007E775C-503D-61CF-0DDF-733AADE28BA0}"/>
          </ac:inkMkLst>
        </pc:inkChg>
        <pc:inkChg chg="add del">
          <ac:chgData name="Leonard Knapp" userId="abd2ee8cb8e28e6c" providerId="LiveId" clId="{E5756C7F-8186-4AAD-8EB7-A2A45818434B}" dt="2022-10-07T23:45:55.167" v="7976" actId="9405"/>
          <ac:inkMkLst>
            <pc:docMk/>
            <pc:sldMk cId="1984340961" sldId="290"/>
            <ac:inkMk id="7" creationId="{2871614D-AF78-E16A-E57A-D5CEE59E2216}"/>
          </ac:inkMkLst>
        </pc:inkChg>
        <pc:inkChg chg="add del">
          <ac:chgData name="Leonard Knapp" userId="abd2ee8cb8e28e6c" providerId="LiveId" clId="{E5756C7F-8186-4AAD-8EB7-A2A45818434B}" dt="2022-10-07T23:45:59.992" v="7978" actId="9405"/>
          <ac:inkMkLst>
            <pc:docMk/>
            <pc:sldMk cId="1984340961" sldId="290"/>
            <ac:inkMk id="8" creationId="{EBCC75AC-B067-99DB-8911-932B271CA849}"/>
          </ac:inkMkLst>
        </pc:inkChg>
        <pc:inkChg chg="add del">
          <ac:chgData name="Leonard Knapp" userId="abd2ee8cb8e28e6c" providerId="LiveId" clId="{E5756C7F-8186-4AAD-8EB7-A2A45818434B}" dt="2022-10-07T23:46:03.063" v="7980" actId="9405"/>
          <ac:inkMkLst>
            <pc:docMk/>
            <pc:sldMk cId="1984340961" sldId="290"/>
            <ac:inkMk id="9" creationId="{F2FAB800-2A9F-C9C4-D788-B33FF81C3155}"/>
          </ac:inkMkLst>
        </pc:inkChg>
        <pc:inkChg chg="add del">
          <ac:chgData name="Leonard Knapp" userId="abd2ee8cb8e28e6c" providerId="LiveId" clId="{E5756C7F-8186-4AAD-8EB7-A2A45818434B}" dt="2022-10-07T23:46:09.702" v="7982" actId="9405"/>
          <ac:inkMkLst>
            <pc:docMk/>
            <pc:sldMk cId="1984340961" sldId="290"/>
            <ac:inkMk id="10" creationId="{3BD67EA3-A600-54FB-0B19-5C52623F3B40}"/>
          </ac:inkMkLst>
        </pc:inkChg>
        <pc:inkChg chg="add del">
          <ac:chgData name="Leonard Knapp" userId="abd2ee8cb8e28e6c" providerId="LiveId" clId="{E5756C7F-8186-4AAD-8EB7-A2A45818434B}" dt="2022-10-07T23:46:16.405" v="7984" actId="9405"/>
          <ac:inkMkLst>
            <pc:docMk/>
            <pc:sldMk cId="1984340961" sldId="290"/>
            <ac:inkMk id="11" creationId="{30B5D8F5-2967-339C-80C8-CF67895CC7D4}"/>
          </ac:inkMkLst>
        </pc:inkChg>
        <pc:inkChg chg="add">
          <ac:chgData name="Leonard Knapp" userId="abd2ee8cb8e28e6c" providerId="LiveId" clId="{E5756C7F-8186-4AAD-8EB7-A2A45818434B}" dt="2022-10-07T23:46:20.406" v="7985" actId="9405"/>
          <ac:inkMkLst>
            <pc:docMk/>
            <pc:sldMk cId="1984340961" sldId="290"/>
            <ac:inkMk id="13" creationId="{636B953E-A7CD-48F9-3173-7CD04E3F08EC}"/>
          </ac:inkMkLst>
        </pc:inkChg>
        <pc:inkChg chg="add del">
          <ac:chgData name="Leonard Knapp" userId="abd2ee8cb8e28e6c" providerId="LiveId" clId="{E5756C7F-8186-4AAD-8EB7-A2A45818434B}" dt="2022-10-07T23:46:28.184" v="7987" actId="9405"/>
          <ac:inkMkLst>
            <pc:docMk/>
            <pc:sldMk cId="1984340961" sldId="290"/>
            <ac:inkMk id="14" creationId="{F69D0350-7681-CD49-456A-8F411AB1D9E7}"/>
          </ac:inkMkLst>
        </pc:inkChg>
        <pc:inkChg chg="add">
          <ac:chgData name="Leonard Knapp" userId="abd2ee8cb8e28e6c" providerId="LiveId" clId="{E5756C7F-8186-4AAD-8EB7-A2A45818434B}" dt="2022-10-07T23:46:47.663" v="7988" actId="9405"/>
          <ac:inkMkLst>
            <pc:docMk/>
            <pc:sldMk cId="1984340961" sldId="290"/>
            <ac:inkMk id="15" creationId="{AE6B5E16-BF0F-C6B4-1815-52C008A9C450}"/>
          </ac:inkMkLst>
        </pc:inkChg>
        <pc:inkChg chg="add mod">
          <ac:chgData name="Leonard Knapp" userId="abd2ee8cb8e28e6c" providerId="LiveId" clId="{E5756C7F-8186-4AAD-8EB7-A2A45818434B}" dt="2022-10-07T23:47:01.102" v="8006"/>
          <ac:inkMkLst>
            <pc:docMk/>
            <pc:sldMk cId="1984340961" sldId="290"/>
            <ac:inkMk id="16" creationId="{A73E7A40-5B3F-5E03-A963-59EC4913CFC1}"/>
          </ac:inkMkLst>
        </pc:inkChg>
        <pc:inkChg chg="add del mod">
          <ac:chgData name="Leonard Knapp" userId="abd2ee8cb8e28e6c" providerId="LiveId" clId="{E5756C7F-8186-4AAD-8EB7-A2A45818434B}" dt="2022-10-07T23:47:03.154" v="8017" actId="9405"/>
          <ac:inkMkLst>
            <pc:docMk/>
            <pc:sldMk cId="1984340961" sldId="290"/>
            <ac:inkMk id="17" creationId="{23F7AE8A-4E16-09E7-F9AD-7B2E64279C57}"/>
          </ac:inkMkLst>
        </pc:inkChg>
        <pc:inkChg chg="add del mod">
          <ac:chgData name="Leonard Knapp" userId="abd2ee8cb8e28e6c" providerId="LiveId" clId="{E5756C7F-8186-4AAD-8EB7-A2A45818434B}" dt="2022-10-07T23:47:02.879" v="8016" actId="9405"/>
          <ac:inkMkLst>
            <pc:docMk/>
            <pc:sldMk cId="1984340961" sldId="290"/>
            <ac:inkMk id="19" creationId="{5569734A-3FB1-3E07-70C9-5AF054016DFD}"/>
          </ac:inkMkLst>
        </pc:inkChg>
        <pc:inkChg chg="add del mod">
          <ac:chgData name="Leonard Knapp" userId="abd2ee8cb8e28e6c" providerId="LiveId" clId="{E5756C7F-8186-4AAD-8EB7-A2A45818434B}" dt="2022-10-07T23:47:02.766" v="8015" actId="9405"/>
          <ac:inkMkLst>
            <pc:docMk/>
            <pc:sldMk cId="1984340961" sldId="290"/>
            <ac:inkMk id="20" creationId="{3A45C8AA-56C9-B2EC-EFEE-CD07E3CDFAB2}"/>
          </ac:inkMkLst>
        </pc:inkChg>
        <pc:inkChg chg="add del mod">
          <ac:chgData name="Leonard Knapp" userId="abd2ee8cb8e28e6c" providerId="LiveId" clId="{E5756C7F-8186-4AAD-8EB7-A2A45818434B}" dt="2022-10-07T23:47:02.576" v="8014" actId="9405"/>
          <ac:inkMkLst>
            <pc:docMk/>
            <pc:sldMk cId="1984340961" sldId="290"/>
            <ac:inkMk id="21" creationId="{002DB1F1-0EDD-6CD8-B4B1-258E413C3AAD}"/>
          </ac:inkMkLst>
        </pc:inkChg>
        <pc:inkChg chg="add del mod">
          <ac:chgData name="Leonard Knapp" userId="abd2ee8cb8e28e6c" providerId="LiveId" clId="{E5756C7F-8186-4AAD-8EB7-A2A45818434B}" dt="2022-10-07T23:47:02.429" v="8013" actId="9405"/>
          <ac:inkMkLst>
            <pc:docMk/>
            <pc:sldMk cId="1984340961" sldId="290"/>
            <ac:inkMk id="22" creationId="{11EBB90F-3ED3-B4BE-09C2-66CA3831332E}"/>
          </ac:inkMkLst>
        </pc:inkChg>
        <pc:inkChg chg="add del mod">
          <ac:chgData name="Leonard Knapp" userId="abd2ee8cb8e28e6c" providerId="LiveId" clId="{E5756C7F-8186-4AAD-8EB7-A2A45818434B}" dt="2022-10-07T23:47:02.277" v="8012" actId="9405"/>
          <ac:inkMkLst>
            <pc:docMk/>
            <pc:sldMk cId="1984340961" sldId="290"/>
            <ac:inkMk id="23" creationId="{2B532335-FBA5-6E88-400F-C796628DC6F6}"/>
          </ac:inkMkLst>
        </pc:inkChg>
        <pc:inkChg chg="add del mod">
          <ac:chgData name="Leonard Knapp" userId="abd2ee8cb8e28e6c" providerId="LiveId" clId="{E5756C7F-8186-4AAD-8EB7-A2A45818434B}" dt="2022-10-07T23:47:02.128" v="8011" actId="9405"/>
          <ac:inkMkLst>
            <pc:docMk/>
            <pc:sldMk cId="1984340961" sldId="290"/>
            <ac:inkMk id="24" creationId="{BCE93848-8220-CACC-800D-BFD1A4BED641}"/>
          </ac:inkMkLst>
        </pc:inkChg>
        <pc:inkChg chg="add del mod">
          <ac:chgData name="Leonard Knapp" userId="abd2ee8cb8e28e6c" providerId="LiveId" clId="{E5756C7F-8186-4AAD-8EB7-A2A45818434B}" dt="2022-10-07T23:47:02.016" v="8010" actId="9405"/>
          <ac:inkMkLst>
            <pc:docMk/>
            <pc:sldMk cId="1984340961" sldId="290"/>
            <ac:inkMk id="25" creationId="{2D6EDC88-B479-5D5E-918B-BFD4FFEBB98D}"/>
          </ac:inkMkLst>
        </pc:inkChg>
        <pc:inkChg chg="add del mod">
          <ac:chgData name="Leonard Knapp" userId="abd2ee8cb8e28e6c" providerId="LiveId" clId="{E5756C7F-8186-4AAD-8EB7-A2A45818434B}" dt="2022-10-07T23:47:01.826" v="8009" actId="9405"/>
          <ac:inkMkLst>
            <pc:docMk/>
            <pc:sldMk cId="1984340961" sldId="290"/>
            <ac:inkMk id="26" creationId="{27036208-F867-7A43-C64C-1824679411D1}"/>
          </ac:inkMkLst>
        </pc:inkChg>
        <pc:inkChg chg="add del mod">
          <ac:chgData name="Leonard Knapp" userId="abd2ee8cb8e28e6c" providerId="LiveId" clId="{E5756C7F-8186-4AAD-8EB7-A2A45818434B}" dt="2022-10-07T23:47:01.514" v="8008" actId="9405"/>
          <ac:inkMkLst>
            <pc:docMk/>
            <pc:sldMk cId="1984340961" sldId="290"/>
            <ac:inkMk id="27" creationId="{DBC0DE9C-630F-AEFD-C20A-7696E947BCCC}"/>
          </ac:inkMkLst>
        </pc:inkChg>
        <pc:inkChg chg="add del mod">
          <ac:chgData name="Leonard Knapp" userId="abd2ee8cb8e28e6c" providerId="LiveId" clId="{E5756C7F-8186-4AAD-8EB7-A2A45818434B}" dt="2022-10-07T23:47:01.266" v="8007" actId="9405"/>
          <ac:inkMkLst>
            <pc:docMk/>
            <pc:sldMk cId="1984340961" sldId="290"/>
            <ac:inkMk id="28" creationId="{FBBD3050-015F-BF12-8236-493B1F924E55}"/>
          </ac:inkMkLst>
        </pc:inkChg>
        <pc:inkChg chg="add del mod">
          <ac:chgData name="Leonard Knapp" userId="abd2ee8cb8e28e6c" providerId="LiveId" clId="{E5756C7F-8186-4AAD-8EB7-A2A45818434B}" dt="2022-10-07T23:47:01.102" v="8006"/>
          <ac:inkMkLst>
            <pc:docMk/>
            <pc:sldMk cId="1984340961" sldId="290"/>
            <ac:inkMk id="29" creationId="{C9B1C66F-2DC4-31D9-B27E-0F20C861E4EE}"/>
          </ac:inkMkLst>
        </pc:inkChg>
        <pc:inkChg chg="add del">
          <ac:chgData name="Leonard Knapp" userId="abd2ee8cb8e28e6c" providerId="LiveId" clId="{E5756C7F-8186-4AAD-8EB7-A2A45818434B}" dt="2022-10-07T23:47:00.938" v="8003" actId="9405"/>
          <ac:inkMkLst>
            <pc:docMk/>
            <pc:sldMk cId="1984340961" sldId="290"/>
            <ac:inkMk id="30" creationId="{8ED4E81F-945F-07D5-7490-65EBC1AAB306}"/>
          </ac:inkMkLst>
        </pc:inkChg>
        <pc:inkChg chg="add mod">
          <ac:chgData name="Leonard Knapp" userId="abd2ee8cb8e28e6c" providerId="LiveId" clId="{E5756C7F-8186-4AAD-8EB7-A2A45818434B}" dt="2022-10-07T23:47:08.302" v="8025"/>
          <ac:inkMkLst>
            <pc:docMk/>
            <pc:sldMk cId="1984340961" sldId="290"/>
            <ac:inkMk id="32" creationId="{65E671B1-1DF0-CCBC-A3A4-CA5674CDC004}"/>
          </ac:inkMkLst>
        </pc:inkChg>
        <pc:inkChg chg="add mod">
          <ac:chgData name="Leonard Knapp" userId="abd2ee8cb8e28e6c" providerId="LiveId" clId="{E5756C7F-8186-4AAD-8EB7-A2A45818434B}" dt="2022-10-07T23:47:08.302" v="8025"/>
          <ac:inkMkLst>
            <pc:docMk/>
            <pc:sldMk cId="1984340961" sldId="290"/>
            <ac:inkMk id="33" creationId="{A03332C3-1DB1-C81E-D919-385C15BB5334}"/>
          </ac:inkMkLst>
        </pc:inkChg>
        <pc:inkChg chg="add mod">
          <ac:chgData name="Leonard Knapp" userId="abd2ee8cb8e28e6c" providerId="LiveId" clId="{E5756C7F-8186-4AAD-8EB7-A2A45818434B}" dt="2022-10-07T23:47:08.302" v="8025"/>
          <ac:inkMkLst>
            <pc:docMk/>
            <pc:sldMk cId="1984340961" sldId="290"/>
            <ac:inkMk id="34" creationId="{3A7393FC-3760-8990-CA57-066A10FEE0DE}"/>
          </ac:inkMkLst>
        </pc:inkChg>
        <pc:inkChg chg="add mod">
          <ac:chgData name="Leonard Knapp" userId="abd2ee8cb8e28e6c" providerId="LiveId" clId="{E5756C7F-8186-4AAD-8EB7-A2A45818434B}" dt="2022-10-07T23:47:08.302" v="8025"/>
          <ac:inkMkLst>
            <pc:docMk/>
            <pc:sldMk cId="1984340961" sldId="290"/>
            <ac:inkMk id="36" creationId="{64727651-54AD-E92F-6C05-ABFBCB25C983}"/>
          </ac:inkMkLst>
        </pc:inkChg>
        <pc:inkChg chg="add mod">
          <ac:chgData name="Leonard Knapp" userId="abd2ee8cb8e28e6c" providerId="LiveId" clId="{E5756C7F-8186-4AAD-8EB7-A2A45818434B}" dt="2022-10-07T23:47:08.302" v="8025"/>
          <ac:inkMkLst>
            <pc:docMk/>
            <pc:sldMk cId="1984340961" sldId="290"/>
            <ac:inkMk id="37" creationId="{7EDF10DA-F9DE-3537-B706-D3B8AFF3136C}"/>
          </ac:inkMkLst>
        </pc:inkChg>
        <pc:inkChg chg="add">
          <ac:chgData name="Leonard Knapp" userId="abd2ee8cb8e28e6c" providerId="LiveId" clId="{E5756C7F-8186-4AAD-8EB7-A2A45818434B}" dt="2022-10-07T23:47:07.675" v="8024" actId="9405"/>
          <ac:inkMkLst>
            <pc:docMk/>
            <pc:sldMk cId="1984340961" sldId="290"/>
            <ac:inkMk id="38" creationId="{8E3C918F-69E7-4FAC-50A4-CD316808021C}"/>
          </ac:inkMkLst>
        </pc:inkChg>
        <pc:inkChg chg="add mod">
          <ac:chgData name="Leonard Knapp" userId="abd2ee8cb8e28e6c" providerId="LiveId" clId="{E5756C7F-8186-4AAD-8EB7-A2A45818434B}" dt="2022-10-07T23:47:10.013" v="8029"/>
          <ac:inkMkLst>
            <pc:docMk/>
            <pc:sldMk cId="1984340961" sldId="290"/>
            <ac:inkMk id="40" creationId="{F9558035-77B3-9F2C-2B8A-090CA370E49D}"/>
          </ac:inkMkLst>
        </pc:inkChg>
        <pc:inkChg chg="add mod">
          <ac:chgData name="Leonard Knapp" userId="abd2ee8cb8e28e6c" providerId="LiveId" clId="{E5756C7F-8186-4AAD-8EB7-A2A45818434B}" dt="2022-10-07T23:47:10.013" v="8029"/>
          <ac:inkMkLst>
            <pc:docMk/>
            <pc:sldMk cId="1984340961" sldId="290"/>
            <ac:inkMk id="41" creationId="{29865435-BA9B-5C0A-74F9-A3C0422AF04C}"/>
          </ac:inkMkLst>
        </pc:inkChg>
        <pc:inkChg chg="add mod">
          <ac:chgData name="Leonard Knapp" userId="abd2ee8cb8e28e6c" providerId="LiveId" clId="{E5756C7F-8186-4AAD-8EB7-A2A45818434B}" dt="2022-10-07T23:47:12.374" v="8034"/>
          <ac:inkMkLst>
            <pc:docMk/>
            <pc:sldMk cId="1984340961" sldId="290"/>
            <ac:inkMk id="42" creationId="{E0702866-C293-1694-7745-362A8CE94CDA}"/>
          </ac:inkMkLst>
        </pc:inkChg>
        <pc:inkChg chg="add mod">
          <ac:chgData name="Leonard Knapp" userId="abd2ee8cb8e28e6c" providerId="LiveId" clId="{E5756C7F-8186-4AAD-8EB7-A2A45818434B}" dt="2022-10-07T23:47:12.374" v="8034"/>
          <ac:inkMkLst>
            <pc:docMk/>
            <pc:sldMk cId="1984340961" sldId="290"/>
            <ac:inkMk id="44" creationId="{329A2D78-3569-598C-8469-23FBEAC7B533}"/>
          </ac:inkMkLst>
        </pc:inkChg>
        <pc:inkChg chg="add mod">
          <ac:chgData name="Leonard Knapp" userId="abd2ee8cb8e28e6c" providerId="LiveId" clId="{E5756C7F-8186-4AAD-8EB7-A2A45818434B}" dt="2022-10-07T23:47:12.374" v="8034"/>
          <ac:inkMkLst>
            <pc:docMk/>
            <pc:sldMk cId="1984340961" sldId="290"/>
            <ac:inkMk id="45" creationId="{8C8F3A2E-506E-482C-8C3B-85134AD774CE}"/>
          </ac:inkMkLst>
        </pc:inkChg>
        <pc:inkChg chg="add mod">
          <ac:chgData name="Leonard Knapp" userId="abd2ee8cb8e28e6c" providerId="LiveId" clId="{E5756C7F-8186-4AAD-8EB7-A2A45818434B}" dt="2022-10-07T23:47:12.374" v="8034"/>
          <ac:inkMkLst>
            <pc:docMk/>
            <pc:sldMk cId="1984340961" sldId="290"/>
            <ac:inkMk id="47" creationId="{989B43B4-2698-C7DD-B9C6-3B653A58C3B2}"/>
          </ac:inkMkLst>
        </pc:inkChg>
      </pc:sldChg>
      <pc:sldChg chg="modSp add mod modAnim">
        <pc:chgData name="Leonard Knapp" userId="abd2ee8cb8e28e6c" providerId="LiveId" clId="{E5756C7F-8186-4AAD-8EB7-A2A45818434B}" dt="2022-10-11T17:53:35.832" v="15977"/>
        <pc:sldMkLst>
          <pc:docMk/>
          <pc:sldMk cId="95342297" sldId="291"/>
        </pc:sldMkLst>
        <pc:spChg chg="mod">
          <ac:chgData name="Leonard Knapp" userId="abd2ee8cb8e28e6c" providerId="LiveId" clId="{E5756C7F-8186-4AAD-8EB7-A2A45818434B}" dt="2022-10-09T19:32:47.326" v="11404" actId="20577"/>
          <ac:spMkLst>
            <pc:docMk/>
            <pc:sldMk cId="95342297" sldId="291"/>
            <ac:spMk id="12" creationId="{A50A7754-9E1C-CFDC-06EE-73F5EAE28BDE}"/>
          </ac:spMkLst>
        </pc:spChg>
      </pc:sldChg>
      <pc:sldChg chg="addSp delSp modSp new mod modAnim">
        <pc:chgData name="Leonard Knapp" userId="abd2ee8cb8e28e6c" providerId="LiveId" clId="{E5756C7F-8186-4AAD-8EB7-A2A45818434B}" dt="2022-10-11T17:45:29.084" v="15912"/>
        <pc:sldMkLst>
          <pc:docMk/>
          <pc:sldMk cId="2005024238" sldId="292"/>
        </pc:sldMkLst>
        <pc:spChg chg="del">
          <ac:chgData name="Leonard Knapp" userId="abd2ee8cb8e28e6c" providerId="LiveId" clId="{E5756C7F-8186-4AAD-8EB7-A2A45818434B}" dt="2022-10-07T23:50:17.754" v="8101"/>
          <ac:spMkLst>
            <pc:docMk/>
            <pc:sldMk cId="2005024238" sldId="292"/>
            <ac:spMk id="2" creationId="{65B61EA4-F788-88AC-7D35-3A28E0A67432}"/>
          </ac:spMkLst>
        </pc:spChg>
        <pc:spChg chg="mod">
          <ac:chgData name="Leonard Knapp" userId="abd2ee8cb8e28e6c" providerId="LiveId" clId="{E5756C7F-8186-4AAD-8EB7-A2A45818434B}" dt="2022-10-09T18:54:48.342" v="10352" actId="339"/>
          <ac:spMkLst>
            <pc:docMk/>
            <pc:sldMk cId="2005024238" sldId="292"/>
            <ac:spMk id="5" creationId="{6AA96D14-D42D-04BA-FC9A-268B0D04FDBD}"/>
          </ac:spMkLst>
        </pc:spChg>
        <pc:spChg chg="add mod">
          <ac:chgData name="Leonard Knapp" userId="abd2ee8cb8e28e6c" providerId="LiveId" clId="{E5756C7F-8186-4AAD-8EB7-A2A45818434B}" dt="2022-10-07T23:51:36.099" v="8117" actId="14100"/>
          <ac:spMkLst>
            <pc:docMk/>
            <pc:sldMk cId="2005024238" sldId="292"/>
            <ac:spMk id="8" creationId="{AF022A27-6F96-96F7-6D7E-2585450652BF}"/>
          </ac:spMkLst>
        </pc:spChg>
        <pc:picChg chg="add mod">
          <ac:chgData name="Leonard Knapp" userId="abd2ee8cb8e28e6c" providerId="LiveId" clId="{E5756C7F-8186-4AAD-8EB7-A2A45818434B}" dt="2022-10-07T23:50:24.441" v="8104" actId="1076"/>
          <ac:picMkLst>
            <pc:docMk/>
            <pc:sldMk cId="2005024238" sldId="292"/>
            <ac:picMk id="7" creationId="{8EED77F6-734D-C8F3-051D-1EE783C323AC}"/>
          </ac:picMkLst>
        </pc:picChg>
      </pc:sldChg>
      <pc:sldChg chg="new del">
        <pc:chgData name="Leonard Knapp" userId="abd2ee8cb8e28e6c" providerId="LiveId" clId="{E5756C7F-8186-4AAD-8EB7-A2A45818434B}" dt="2022-10-07T23:48:03.758" v="8091" actId="680"/>
        <pc:sldMkLst>
          <pc:docMk/>
          <pc:sldMk cId="3980032417" sldId="292"/>
        </pc:sldMkLst>
      </pc:sldChg>
      <pc:sldChg chg="addSp delSp modSp new mod modAnim">
        <pc:chgData name="Leonard Knapp" userId="abd2ee8cb8e28e6c" providerId="LiveId" clId="{E5756C7F-8186-4AAD-8EB7-A2A45818434B}" dt="2022-10-11T17:30:59.583" v="15700"/>
        <pc:sldMkLst>
          <pc:docMk/>
          <pc:sldMk cId="3404915751" sldId="293"/>
        </pc:sldMkLst>
        <pc:spChg chg="add del">
          <ac:chgData name="Leonard Knapp" userId="abd2ee8cb8e28e6c" providerId="LiveId" clId="{E5756C7F-8186-4AAD-8EB7-A2A45818434B}" dt="2022-10-09T18:25:41.252" v="8967"/>
          <ac:spMkLst>
            <pc:docMk/>
            <pc:sldMk cId="3404915751" sldId="293"/>
            <ac:spMk id="2" creationId="{9CCEA9F0-5008-76DE-3234-C2DF5744C587}"/>
          </ac:spMkLst>
        </pc:spChg>
        <pc:spChg chg="add del mod">
          <ac:chgData name="Leonard Knapp" userId="abd2ee8cb8e28e6c" providerId="LiveId" clId="{E5756C7F-8186-4AAD-8EB7-A2A45818434B}" dt="2022-10-09T18:23:27.291" v="8966" actId="688"/>
          <ac:spMkLst>
            <pc:docMk/>
            <pc:sldMk cId="3404915751" sldId="293"/>
            <ac:spMk id="5" creationId="{22D87AEC-8A3B-8E0B-F347-FFB89D95000D}"/>
          </ac:spMkLst>
        </pc:spChg>
        <pc:spChg chg="add del mod">
          <ac:chgData name="Leonard Knapp" userId="abd2ee8cb8e28e6c" providerId="LiveId" clId="{E5756C7F-8186-4AAD-8EB7-A2A45818434B}" dt="2022-10-09T18:23:01.778" v="8952" actId="478"/>
          <ac:spMkLst>
            <pc:docMk/>
            <pc:sldMk cId="3404915751" sldId="293"/>
            <ac:spMk id="7" creationId="{B19DFF08-6066-C1FC-19E4-312B09DE307C}"/>
          </ac:spMkLst>
        </pc:spChg>
        <pc:spChg chg="add mod">
          <ac:chgData name="Leonard Knapp" userId="abd2ee8cb8e28e6c" providerId="LiveId" clId="{E5756C7F-8186-4AAD-8EB7-A2A45818434B}" dt="2022-10-09T18:26:56.410" v="8981" actId="1076"/>
          <ac:spMkLst>
            <pc:docMk/>
            <pc:sldMk cId="3404915751" sldId="293"/>
            <ac:spMk id="10" creationId="{AD128747-D457-3F1B-9F67-6BF7E9460A25}"/>
          </ac:spMkLst>
        </pc:spChg>
        <pc:picChg chg="add mod">
          <ac:chgData name="Leonard Knapp" userId="abd2ee8cb8e28e6c" providerId="LiveId" clId="{E5756C7F-8186-4AAD-8EB7-A2A45818434B}" dt="2022-10-09T18:26:15.939" v="8977" actId="1076"/>
          <ac:picMkLst>
            <pc:docMk/>
            <pc:sldMk cId="3404915751" sldId="293"/>
            <ac:picMk id="9" creationId="{D975406F-457C-2B23-6E97-A6AF4B26D3A6}"/>
          </ac:picMkLst>
        </pc:picChg>
      </pc:sldChg>
      <pc:sldChg chg="addSp delSp modSp add mod">
        <pc:chgData name="Leonard Knapp" userId="abd2ee8cb8e28e6c" providerId="LiveId" clId="{E5756C7F-8186-4AAD-8EB7-A2A45818434B}" dt="2022-10-09T18:46:02.829" v="9920" actId="1076"/>
        <pc:sldMkLst>
          <pc:docMk/>
          <pc:sldMk cId="2901042069" sldId="294"/>
        </pc:sldMkLst>
        <pc:spChg chg="mod">
          <ac:chgData name="Leonard Knapp" userId="abd2ee8cb8e28e6c" providerId="LiveId" clId="{E5756C7F-8186-4AAD-8EB7-A2A45818434B}" dt="2022-10-09T18:45:55.349" v="9919" actId="1076"/>
          <ac:spMkLst>
            <pc:docMk/>
            <pc:sldMk cId="2901042069" sldId="294"/>
            <ac:spMk id="3" creationId="{00000000-0000-0000-0000-000000000000}"/>
          </ac:spMkLst>
        </pc:spChg>
        <pc:spChg chg="del mod">
          <ac:chgData name="Leonard Knapp" userId="abd2ee8cb8e28e6c" providerId="LiveId" clId="{E5756C7F-8186-4AAD-8EB7-A2A45818434B}" dt="2022-10-09T18:45:47.622" v="9917" actId="478"/>
          <ac:spMkLst>
            <pc:docMk/>
            <pc:sldMk cId="2901042069" sldId="294"/>
            <ac:spMk id="28" creationId="{088A0AA1-6613-E492-BF66-40C4220CABFB}"/>
          </ac:spMkLst>
        </pc:spChg>
        <pc:spChg chg="add del mod">
          <ac:chgData name="Leonard Knapp" userId="abd2ee8cb8e28e6c" providerId="LiveId" clId="{E5756C7F-8186-4AAD-8EB7-A2A45818434B}" dt="2022-10-09T18:45:21.656" v="9913" actId="21"/>
          <ac:spMkLst>
            <pc:docMk/>
            <pc:sldMk cId="2901042069" sldId="294"/>
            <ac:spMk id="146" creationId="{B6A898BD-AE3E-6EB3-DE69-6B91CA6993D4}"/>
          </ac:spMkLst>
        </pc:spChg>
        <pc:spChg chg="add mod">
          <ac:chgData name="Leonard Knapp" userId="abd2ee8cb8e28e6c" providerId="LiveId" clId="{E5756C7F-8186-4AAD-8EB7-A2A45818434B}" dt="2022-10-09T18:44:47.880" v="9910" actId="571"/>
          <ac:spMkLst>
            <pc:docMk/>
            <pc:sldMk cId="2901042069" sldId="294"/>
            <ac:spMk id="159" creationId="{D4AA7D17-7D98-204C-A76A-F3745004AAFD}"/>
          </ac:spMkLst>
        </pc:spChg>
        <pc:spChg chg="add mod">
          <ac:chgData name="Leonard Knapp" userId="abd2ee8cb8e28e6c" providerId="LiveId" clId="{E5756C7F-8186-4AAD-8EB7-A2A45818434B}" dt="2022-10-09T18:44:47.880" v="9910" actId="571"/>
          <ac:spMkLst>
            <pc:docMk/>
            <pc:sldMk cId="2901042069" sldId="294"/>
            <ac:spMk id="212" creationId="{F3C5702B-7E10-FF81-083D-1ECFF06CC110}"/>
          </ac:spMkLst>
        </pc:spChg>
        <pc:spChg chg="add mod">
          <ac:chgData name="Leonard Knapp" userId="abd2ee8cb8e28e6c" providerId="LiveId" clId="{E5756C7F-8186-4AAD-8EB7-A2A45818434B}" dt="2022-10-09T18:45:13.007" v="9912" actId="571"/>
          <ac:spMkLst>
            <pc:docMk/>
            <pc:sldMk cId="2901042069" sldId="294"/>
            <ac:spMk id="213" creationId="{7D0E0DC2-8CA5-161C-90AA-453B7F6BB121}"/>
          </ac:spMkLst>
        </pc:spChg>
        <pc:spChg chg="add mod">
          <ac:chgData name="Leonard Knapp" userId="abd2ee8cb8e28e6c" providerId="LiveId" clId="{E5756C7F-8186-4AAD-8EB7-A2A45818434B}" dt="2022-10-09T18:45:13.007" v="9912" actId="571"/>
          <ac:spMkLst>
            <pc:docMk/>
            <pc:sldMk cId="2901042069" sldId="294"/>
            <ac:spMk id="293" creationId="{BF8AF74B-52BF-8CB0-310A-D3BF706CDE15}"/>
          </ac:spMkLst>
        </pc:spChg>
        <pc:spChg chg="add mod">
          <ac:chgData name="Leonard Knapp" userId="abd2ee8cb8e28e6c" providerId="LiveId" clId="{E5756C7F-8186-4AAD-8EB7-A2A45818434B}" dt="2022-10-09T18:46:02.829" v="9920" actId="1076"/>
          <ac:spMkLst>
            <pc:docMk/>
            <pc:sldMk cId="2901042069" sldId="294"/>
            <ac:spMk id="390" creationId="{A2155429-0BB9-7E6F-A5F5-3119E9F4BEA9}"/>
          </ac:spMkLst>
        </pc:spChg>
        <pc:grpChg chg="del mod">
          <ac:chgData name="Leonard Knapp" userId="abd2ee8cb8e28e6c" providerId="LiveId" clId="{E5756C7F-8186-4AAD-8EB7-A2A45818434B}" dt="2022-10-09T18:37:30.729" v="9708"/>
          <ac:grpSpMkLst>
            <pc:docMk/>
            <pc:sldMk cId="2901042069" sldId="294"/>
            <ac:grpSpMk id="10" creationId="{7240FD51-B89A-6789-06E9-A010AB1FF989}"/>
          </ac:grpSpMkLst>
        </pc:grpChg>
        <pc:grpChg chg="del mod">
          <ac:chgData name="Leonard Knapp" userId="abd2ee8cb8e28e6c" providerId="LiveId" clId="{E5756C7F-8186-4AAD-8EB7-A2A45818434B}" dt="2022-10-09T18:37:30.729" v="9708"/>
          <ac:grpSpMkLst>
            <pc:docMk/>
            <pc:sldMk cId="2901042069" sldId="294"/>
            <ac:grpSpMk id="17" creationId="{91E5AEF5-0A83-88EA-C5BC-7401E3263CAC}"/>
          </ac:grpSpMkLst>
        </pc:grpChg>
        <pc:grpChg chg="del mod">
          <ac:chgData name="Leonard Knapp" userId="abd2ee8cb8e28e6c" providerId="LiveId" clId="{E5756C7F-8186-4AAD-8EB7-A2A45818434B}" dt="2022-10-09T18:37:32.519" v="9710"/>
          <ac:grpSpMkLst>
            <pc:docMk/>
            <pc:sldMk cId="2901042069" sldId="294"/>
            <ac:grpSpMk id="18" creationId="{137E9AF6-B33D-4A45-275A-E9EA6B21AD48}"/>
          </ac:grpSpMkLst>
        </pc:grpChg>
        <pc:grpChg chg="del mod">
          <ac:chgData name="Leonard Knapp" userId="abd2ee8cb8e28e6c" providerId="LiveId" clId="{E5756C7F-8186-4AAD-8EB7-A2A45818434B}" dt="2022-10-09T18:45:21.656" v="9913" actId="21"/>
          <ac:grpSpMkLst>
            <pc:docMk/>
            <pc:sldMk cId="2901042069" sldId="294"/>
            <ac:grpSpMk id="20" creationId="{371954AE-7920-D39C-6DE9-C0CF451EA638}"/>
          </ac:grpSpMkLst>
        </pc:grpChg>
        <pc:grpChg chg="del mod">
          <ac:chgData name="Leonard Knapp" userId="abd2ee8cb8e28e6c" providerId="LiveId" clId="{E5756C7F-8186-4AAD-8EB7-A2A45818434B}" dt="2022-10-09T18:45:21.656" v="9913" actId="21"/>
          <ac:grpSpMkLst>
            <pc:docMk/>
            <pc:sldMk cId="2901042069" sldId="294"/>
            <ac:grpSpMk id="29" creationId="{E993C8DF-E4FC-0165-1095-F74E2B049E53}"/>
          </ac:grpSpMkLst>
        </pc:grpChg>
        <pc:grpChg chg="add del mod">
          <ac:chgData name="Leonard Knapp" userId="abd2ee8cb8e28e6c" providerId="LiveId" clId="{E5756C7F-8186-4AAD-8EB7-A2A45818434B}" dt="2022-10-09T18:38:12.705" v="9729"/>
          <ac:grpSpMkLst>
            <pc:docMk/>
            <pc:sldMk cId="2901042069" sldId="294"/>
            <ac:grpSpMk id="34" creationId="{82BBC530-BC9A-0AB5-6ABC-969D81A29D44}"/>
          </ac:grpSpMkLst>
        </pc:grpChg>
        <pc:grpChg chg="mod">
          <ac:chgData name="Leonard Knapp" userId="abd2ee8cb8e28e6c" providerId="LiveId" clId="{E5756C7F-8186-4AAD-8EB7-A2A45818434B}" dt="2022-10-09T18:37:59.697" v="9727"/>
          <ac:grpSpMkLst>
            <pc:docMk/>
            <pc:sldMk cId="2901042069" sldId="294"/>
            <ac:grpSpMk id="36" creationId="{A423C547-1F75-EFC6-B54C-B305502F23EC}"/>
          </ac:grpSpMkLst>
        </pc:grpChg>
        <pc:grpChg chg="del mod">
          <ac:chgData name="Leonard Knapp" userId="abd2ee8cb8e28e6c" providerId="LiveId" clId="{E5756C7F-8186-4AAD-8EB7-A2A45818434B}" dt="2022-10-09T18:38:15.381" v="9731"/>
          <ac:grpSpMkLst>
            <pc:docMk/>
            <pc:sldMk cId="2901042069" sldId="294"/>
            <ac:grpSpMk id="38" creationId="{F335A084-E506-F114-F6F5-000921BC26DD}"/>
          </ac:grpSpMkLst>
        </pc:grpChg>
        <pc:grpChg chg="del mod">
          <ac:chgData name="Leonard Knapp" userId="abd2ee8cb8e28e6c" providerId="LiveId" clId="{E5756C7F-8186-4AAD-8EB7-A2A45818434B}" dt="2022-10-09T18:39:44.727" v="9834"/>
          <ac:grpSpMkLst>
            <pc:docMk/>
            <pc:sldMk cId="2901042069" sldId="294"/>
            <ac:grpSpMk id="40" creationId="{3D5F8016-A49E-8ABC-BEE3-6DF4C6A41782}"/>
          </ac:grpSpMkLst>
        </pc:grpChg>
        <pc:grpChg chg="del mod">
          <ac:chgData name="Leonard Knapp" userId="abd2ee8cb8e28e6c" providerId="LiveId" clId="{E5756C7F-8186-4AAD-8EB7-A2A45818434B}" dt="2022-10-09T18:38:20.559" v="9738"/>
          <ac:grpSpMkLst>
            <pc:docMk/>
            <pc:sldMk cId="2901042069" sldId="294"/>
            <ac:grpSpMk id="44" creationId="{CFCAA702-27D1-DB78-95CB-21AEB306253E}"/>
          </ac:grpSpMkLst>
        </pc:grpChg>
        <pc:grpChg chg="del mod">
          <ac:chgData name="Leonard Knapp" userId="abd2ee8cb8e28e6c" providerId="LiveId" clId="{E5756C7F-8186-4AAD-8EB7-A2A45818434B}" dt="2022-10-09T18:40:22.668" v="9845" actId="21"/>
          <ac:grpSpMkLst>
            <pc:docMk/>
            <pc:sldMk cId="2901042069" sldId="294"/>
            <ac:grpSpMk id="47" creationId="{F08329C6-C22A-BA44-EE12-8B5F4CE5DB49}"/>
          </ac:grpSpMkLst>
        </pc:grpChg>
        <pc:grpChg chg="del mod">
          <ac:chgData name="Leonard Knapp" userId="abd2ee8cb8e28e6c" providerId="LiveId" clId="{E5756C7F-8186-4AAD-8EB7-A2A45818434B}" dt="2022-10-09T18:38:29.926" v="9748"/>
          <ac:grpSpMkLst>
            <pc:docMk/>
            <pc:sldMk cId="2901042069" sldId="294"/>
            <ac:grpSpMk id="52" creationId="{C4C1883C-0E7D-3E6F-B273-356331D6EA20}"/>
          </ac:grpSpMkLst>
        </pc:grpChg>
        <pc:grpChg chg="del mod">
          <ac:chgData name="Leonard Knapp" userId="abd2ee8cb8e28e6c" providerId="LiveId" clId="{E5756C7F-8186-4AAD-8EB7-A2A45818434B}" dt="2022-10-09T18:45:21.656" v="9913" actId="21"/>
          <ac:grpSpMkLst>
            <pc:docMk/>
            <pc:sldMk cId="2901042069" sldId="294"/>
            <ac:grpSpMk id="56" creationId="{B5FA611B-AC85-95FE-A7FD-F7F8B27523FA}"/>
          </ac:grpSpMkLst>
        </pc:grpChg>
        <pc:grpChg chg="del mod">
          <ac:chgData name="Leonard Knapp" userId="abd2ee8cb8e28e6c" providerId="LiveId" clId="{E5756C7F-8186-4AAD-8EB7-A2A45818434B}" dt="2022-10-09T18:45:21.656" v="9913" actId="21"/>
          <ac:grpSpMkLst>
            <pc:docMk/>
            <pc:sldMk cId="2901042069" sldId="294"/>
            <ac:grpSpMk id="62" creationId="{F154C0D5-9C0A-496A-5549-58BD8F557032}"/>
          </ac:grpSpMkLst>
        </pc:grpChg>
        <pc:grpChg chg="mod">
          <ac:chgData name="Leonard Knapp" userId="abd2ee8cb8e28e6c" providerId="LiveId" clId="{E5756C7F-8186-4AAD-8EB7-A2A45818434B}" dt="2022-10-09T18:39:00.006" v="9768"/>
          <ac:grpSpMkLst>
            <pc:docMk/>
            <pc:sldMk cId="2901042069" sldId="294"/>
            <ac:grpSpMk id="72" creationId="{126825BA-9946-246C-BE98-5743D155C68C}"/>
          </ac:grpSpMkLst>
        </pc:grpChg>
        <pc:grpChg chg="mod">
          <ac:chgData name="Leonard Knapp" userId="abd2ee8cb8e28e6c" providerId="LiveId" clId="{E5756C7F-8186-4AAD-8EB7-A2A45818434B}" dt="2022-10-09T18:39:10.470" v="9790"/>
          <ac:grpSpMkLst>
            <pc:docMk/>
            <pc:sldMk cId="2901042069" sldId="294"/>
            <ac:grpSpMk id="84" creationId="{943E63DB-DF37-F52C-78CC-9C45BEBCB08A}"/>
          </ac:grpSpMkLst>
        </pc:grpChg>
        <pc:grpChg chg="del mod">
          <ac:chgData name="Leonard Knapp" userId="abd2ee8cb8e28e6c" providerId="LiveId" clId="{E5756C7F-8186-4AAD-8EB7-A2A45818434B}" dt="2022-10-09T18:45:21.656" v="9913" actId="21"/>
          <ac:grpSpMkLst>
            <pc:docMk/>
            <pc:sldMk cId="2901042069" sldId="294"/>
            <ac:grpSpMk id="90" creationId="{4680D244-6F05-FD1D-6135-35CB79F9EEDE}"/>
          </ac:grpSpMkLst>
        </pc:grpChg>
        <pc:grpChg chg="del mod">
          <ac:chgData name="Leonard Knapp" userId="abd2ee8cb8e28e6c" providerId="LiveId" clId="{E5756C7F-8186-4AAD-8EB7-A2A45818434B}" dt="2022-10-09T18:45:21.656" v="9913" actId="21"/>
          <ac:grpSpMkLst>
            <pc:docMk/>
            <pc:sldMk cId="2901042069" sldId="294"/>
            <ac:grpSpMk id="93" creationId="{E31F10B2-309F-41BA-6320-DF142199854E}"/>
          </ac:grpSpMkLst>
        </pc:grpChg>
        <pc:grpChg chg="mod">
          <ac:chgData name="Leonard Knapp" userId="abd2ee8cb8e28e6c" providerId="LiveId" clId="{E5756C7F-8186-4AAD-8EB7-A2A45818434B}" dt="2022-10-09T18:39:29.292" v="9816"/>
          <ac:grpSpMkLst>
            <pc:docMk/>
            <pc:sldMk cId="2901042069" sldId="294"/>
            <ac:grpSpMk id="101" creationId="{C1027EC3-9ECC-D97F-41D2-890A53FB8669}"/>
          </ac:grpSpMkLst>
        </pc:grpChg>
        <pc:grpChg chg="del mod">
          <ac:chgData name="Leonard Knapp" userId="abd2ee8cb8e28e6c" providerId="LiveId" clId="{E5756C7F-8186-4AAD-8EB7-A2A45818434B}" dt="2022-10-09T18:45:21.656" v="9913" actId="21"/>
          <ac:grpSpMkLst>
            <pc:docMk/>
            <pc:sldMk cId="2901042069" sldId="294"/>
            <ac:grpSpMk id="108" creationId="{58CDE581-8E24-DFBA-327D-8C923E82C62E}"/>
          </ac:grpSpMkLst>
        </pc:grpChg>
        <pc:grpChg chg="del mod">
          <ac:chgData name="Leonard Knapp" userId="abd2ee8cb8e28e6c" providerId="LiveId" clId="{E5756C7F-8186-4AAD-8EB7-A2A45818434B}" dt="2022-10-09T18:45:21.656" v="9913" actId="21"/>
          <ac:grpSpMkLst>
            <pc:docMk/>
            <pc:sldMk cId="2901042069" sldId="294"/>
            <ac:grpSpMk id="115" creationId="{046C5D5D-1612-5839-9FD8-F9D183F49E12}"/>
          </ac:grpSpMkLst>
        </pc:grpChg>
        <pc:grpChg chg="add del mod">
          <ac:chgData name="Leonard Knapp" userId="abd2ee8cb8e28e6c" providerId="LiveId" clId="{E5756C7F-8186-4AAD-8EB7-A2A45818434B}" dt="2022-10-09T18:45:21.656" v="9913" actId="21"/>
          <ac:grpSpMkLst>
            <pc:docMk/>
            <pc:sldMk cId="2901042069" sldId="294"/>
            <ac:grpSpMk id="124" creationId="{7243B5E6-BB86-F57C-33ED-B18DD49B557C}"/>
          </ac:grpSpMkLst>
        </pc:grpChg>
        <pc:grpChg chg="mod">
          <ac:chgData name="Leonard Knapp" userId="abd2ee8cb8e28e6c" providerId="LiveId" clId="{E5756C7F-8186-4AAD-8EB7-A2A45818434B}" dt="2022-10-09T18:41:09.442" v="9872"/>
          <ac:grpSpMkLst>
            <pc:docMk/>
            <pc:sldMk cId="2901042069" sldId="294"/>
            <ac:grpSpMk id="136" creationId="{9E0CFB86-448C-20A9-815C-996894B43AF2}"/>
          </ac:grpSpMkLst>
        </pc:grpChg>
        <pc:grpChg chg="del mod">
          <ac:chgData name="Leonard Knapp" userId="abd2ee8cb8e28e6c" providerId="LiveId" clId="{E5756C7F-8186-4AAD-8EB7-A2A45818434B}" dt="2022-10-09T18:41:16.006" v="9884"/>
          <ac:grpSpMkLst>
            <pc:docMk/>
            <pc:sldMk cId="2901042069" sldId="294"/>
            <ac:grpSpMk id="143" creationId="{377C9B4F-ED6D-8562-343F-3A6A4FFCE0AF}"/>
          </ac:grpSpMkLst>
        </pc:grpChg>
        <pc:grpChg chg="del mod">
          <ac:chgData name="Leonard Knapp" userId="abd2ee8cb8e28e6c" providerId="LiveId" clId="{E5756C7F-8186-4AAD-8EB7-A2A45818434B}" dt="2022-10-09T18:45:21.656" v="9913" actId="21"/>
          <ac:grpSpMkLst>
            <pc:docMk/>
            <pc:sldMk cId="2901042069" sldId="294"/>
            <ac:grpSpMk id="145" creationId="{484F8B00-41B9-6A0A-6FF4-2C5595D0BEAD}"/>
          </ac:grpSpMkLst>
        </pc:grpChg>
        <pc:grpChg chg="del mod">
          <ac:chgData name="Leonard Knapp" userId="abd2ee8cb8e28e6c" providerId="LiveId" clId="{E5756C7F-8186-4AAD-8EB7-A2A45818434B}" dt="2022-10-09T18:42:00.196" v="9901"/>
          <ac:grpSpMkLst>
            <pc:docMk/>
            <pc:sldMk cId="2901042069" sldId="294"/>
            <ac:grpSpMk id="149" creationId="{2C37BD3E-8126-7460-D430-40DF88FAE5CF}"/>
          </ac:grpSpMkLst>
        </pc:grpChg>
        <pc:grpChg chg="del mod">
          <ac:chgData name="Leonard Knapp" userId="abd2ee8cb8e28e6c" providerId="LiveId" clId="{E5756C7F-8186-4AAD-8EB7-A2A45818434B}" dt="2022-10-09T18:45:21.656" v="9913" actId="21"/>
          <ac:grpSpMkLst>
            <pc:docMk/>
            <pc:sldMk cId="2901042069" sldId="294"/>
            <ac:grpSpMk id="154" creationId="{77299864-BBE6-A44B-6571-02C5E56E2F40}"/>
          </ac:grpSpMkLst>
        </pc:grpChg>
        <pc:grpChg chg="del mod">
          <ac:chgData name="Leonard Knapp" userId="abd2ee8cb8e28e6c" providerId="LiveId" clId="{E5756C7F-8186-4AAD-8EB7-A2A45818434B}" dt="2022-10-09T18:45:21.656" v="9913" actId="21"/>
          <ac:grpSpMkLst>
            <pc:docMk/>
            <pc:sldMk cId="2901042069" sldId="294"/>
            <ac:grpSpMk id="155" creationId="{BE16685A-7C73-215A-71E1-F66D8D7DF14A}"/>
          </ac:grpSpMkLst>
        </pc:grpChg>
        <pc:grpChg chg="add mod">
          <ac:chgData name="Leonard Knapp" userId="abd2ee8cb8e28e6c" providerId="LiveId" clId="{E5756C7F-8186-4AAD-8EB7-A2A45818434B}" dt="2022-10-09T18:44:47.880" v="9910" actId="571"/>
          <ac:grpSpMkLst>
            <pc:docMk/>
            <pc:sldMk cId="2901042069" sldId="294"/>
            <ac:grpSpMk id="160" creationId="{D387CE48-6BBE-FA59-2382-3952DEF51644}"/>
          </ac:grpSpMkLst>
        </pc:grpChg>
        <pc:grpChg chg="add mod">
          <ac:chgData name="Leonard Knapp" userId="abd2ee8cb8e28e6c" providerId="LiveId" clId="{E5756C7F-8186-4AAD-8EB7-A2A45818434B}" dt="2022-10-09T18:44:47.880" v="9910" actId="571"/>
          <ac:grpSpMkLst>
            <pc:docMk/>
            <pc:sldMk cId="2901042069" sldId="294"/>
            <ac:grpSpMk id="173" creationId="{5C122140-7DDC-6ED9-85FD-9D753332DA3E}"/>
          </ac:grpSpMkLst>
        </pc:grpChg>
        <pc:grpChg chg="add mod">
          <ac:chgData name="Leonard Knapp" userId="abd2ee8cb8e28e6c" providerId="LiveId" clId="{E5756C7F-8186-4AAD-8EB7-A2A45818434B}" dt="2022-10-09T18:44:47.880" v="9910" actId="571"/>
          <ac:grpSpMkLst>
            <pc:docMk/>
            <pc:sldMk cId="2901042069" sldId="294"/>
            <ac:grpSpMk id="181" creationId="{7C386945-47C6-0009-7293-6942286E19E5}"/>
          </ac:grpSpMkLst>
        </pc:grpChg>
        <pc:grpChg chg="add mod">
          <ac:chgData name="Leonard Knapp" userId="abd2ee8cb8e28e6c" providerId="LiveId" clId="{E5756C7F-8186-4AAD-8EB7-A2A45818434B}" dt="2022-10-09T18:44:47.880" v="9910" actId="571"/>
          <ac:grpSpMkLst>
            <pc:docMk/>
            <pc:sldMk cId="2901042069" sldId="294"/>
            <ac:grpSpMk id="198" creationId="{80047CE5-204A-B0CC-4C9E-A5D2512442BF}"/>
          </ac:grpSpMkLst>
        </pc:grpChg>
        <pc:grpChg chg="add mod">
          <ac:chgData name="Leonard Knapp" userId="abd2ee8cb8e28e6c" providerId="LiveId" clId="{E5756C7F-8186-4AAD-8EB7-A2A45818434B}" dt="2022-10-09T18:44:47.880" v="9910" actId="571"/>
          <ac:grpSpMkLst>
            <pc:docMk/>
            <pc:sldMk cId="2901042069" sldId="294"/>
            <ac:grpSpMk id="204" creationId="{4324F873-0EA4-FE44-64E6-EE5DEA279615}"/>
          </ac:grpSpMkLst>
        </pc:grpChg>
        <pc:grpChg chg="add mod">
          <ac:chgData name="Leonard Knapp" userId="abd2ee8cb8e28e6c" providerId="LiveId" clId="{E5756C7F-8186-4AAD-8EB7-A2A45818434B}" dt="2022-10-09T18:45:13.007" v="9912" actId="571"/>
          <ac:grpSpMkLst>
            <pc:docMk/>
            <pc:sldMk cId="2901042069" sldId="294"/>
            <ac:grpSpMk id="214" creationId="{B6305397-E647-AFE2-53C4-E765695F2A93}"/>
          </ac:grpSpMkLst>
        </pc:grpChg>
        <pc:grpChg chg="add mod">
          <ac:chgData name="Leonard Knapp" userId="abd2ee8cb8e28e6c" providerId="LiveId" clId="{E5756C7F-8186-4AAD-8EB7-A2A45818434B}" dt="2022-10-09T18:45:13.007" v="9912" actId="571"/>
          <ac:grpSpMkLst>
            <pc:docMk/>
            <pc:sldMk cId="2901042069" sldId="294"/>
            <ac:grpSpMk id="227" creationId="{99EA64D1-8D5A-F427-662B-BFBC403041ED}"/>
          </ac:grpSpMkLst>
        </pc:grpChg>
        <pc:grpChg chg="add mod">
          <ac:chgData name="Leonard Knapp" userId="abd2ee8cb8e28e6c" providerId="LiveId" clId="{E5756C7F-8186-4AAD-8EB7-A2A45818434B}" dt="2022-10-09T18:45:13.007" v="9912" actId="571"/>
          <ac:grpSpMkLst>
            <pc:docMk/>
            <pc:sldMk cId="2901042069" sldId="294"/>
            <ac:grpSpMk id="235" creationId="{62121622-34E2-E250-4D8A-E8BB5AC6B8C5}"/>
          </ac:grpSpMkLst>
        </pc:grpChg>
        <pc:grpChg chg="add mod">
          <ac:chgData name="Leonard Knapp" userId="abd2ee8cb8e28e6c" providerId="LiveId" clId="{E5756C7F-8186-4AAD-8EB7-A2A45818434B}" dt="2022-10-09T18:45:13.007" v="9912" actId="571"/>
          <ac:grpSpMkLst>
            <pc:docMk/>
            <pc:sldMk cId="2901042069" sldId="294"/>
            <ac:grpSpMk id="244" creationId="{23AF43DB-110C-73FC-3FCC-5A890D2DA215}"/>
          </ac:grpSpMkLst>
        </pc:grpChg>
        <pc:grpChg chg="add mod">
          <ac:chgData name="Leonard Knapp" userId="abd2ee8cb8e28e6c" providerId="LiveId" clId="{E5756C7F-8186-4AAD-8EB7-A2A45818434B}" dt="2022-10-09T18:45:13.007" v="9912" actId="571"/>
          <ac:grpSpMkLst>
            <pc:docMk/>
            <pc:sldMk cId="2901042069" sldId="294"/>
            <ac:grpSpMk id="249" creationId="{D9514829-D04A-EF7C-0151-031ACBD475F4}"/>
          </ac:grpSpMkLst>
        </pc:grpChg>
        <pc:grpChg chg="add mod">
          <ac:chgData name="Leonard Knapp" userId="abd2ee8cb8e28e6c" providerId="LiveId" clId="{E5756C7F-8186-4AAD-8EB7-A2A45818434B}" dt="2022-10-09T18:45:13.007" v="9912" actId="571"/>
          <ac:grpSpMkLst>
            <pc:docMk/>
            <pc:sldMk cId="2901042069" sldId="294"/>
            <ac:grpSpMk id="253" creationId="{258DFD70-B919-4AFA-4E54-F3B4953BCEA3}"/>
          </ac:grpSpMkLst>
        </pc:grpChg>
        <pc:grpChg chg="add mod">
          <ac:chgData name="Leonard Knapp" userId="abd2ee8cb8e28e6c" providerId="LiveId" clId="{E5756C7F-8186-4AAD-8EB7-A2A45818434B}" dt="2022-10-09T18:45:13.007" v="9912" actId="571"/>
          <ac:grpSpMkLst>
            <pc:docMk/>
            <pc:sldMk cId="2901042069" sldId="294"/>
            <ac:grpSpMk id="260" creationId="{3ACDB23D-D064-F418-BE8C-8186CDEC21FB}"/>
          </ac:grpSpMkLst>
        </pc:grpChg>
        <pc:grpChg chg="add mod">
          <ac:chgData name="Leonard Knapp" userId="abd2ee8cb8e28e6c" providerId="LiveId" clId="{E5756C7F-8186-4AAD-8EB7-A2A45818434B}" dt="2022-10-09T18:45:13.007" v="9912" actId="571"/>
          <ac:grpSpMkLst>
            <pc:docMk/>
            <pc:sldMk cId="2901042069" sldId="294"/>
            <ac:grpSpMk id="279" creationId="{FD8351A2-5369-7EBE-3820-83746B5FC71B}"/>
          </ac:grpSpMkLst>
        </pc:grpChg>
        <pc:grpChg chg="add mod">
          <ac:chgData name="Leonard Knapp" userId="abd2ee8cb8e28e6c" providerId="LiveId" clId="{E5756C7F-8186-4AAD-8EB7-A2A45818434B}" dt="2022-10-09T18:45:13.007" v="9912" actId="571"/>
          <ac:grpSpMkLst>
            <pc:docMk/>
            <pc:sldMk cId="2901042069" sldId="294"/>
            <ac:grpSpMk id="285" creationId="{6DD4B379-B53F-B6F7-9542-23526DFAD8B1}"/>
          </ac:grpSpMkLst>
        </pc:grpChg>
        <pc:grpChg chg="add mod">
          <ac:chgData name="Leonard Knapp" userId="abd2ee8cb8e28e6c" providerId="LiveId" clId="{E5756C7F-8186-4AAD-8EB7-A2A45818434B}" dt="2022-10-09T18:45:13.007" v="9912" actId="571"/>
          <ac:grpSpMkLst>
            <pc:docMk/>
            <pc:sldMk cId="2901042069" sldId="294"/>
            <ac:grpSpMk id="294" creationId="{D24C3B44-3573-9AC9-3610-DD96855277C9}"/>
          </ac:grpSpMkLst>
        </pc:grpChg>
        <pc:grpChg chg="add mod">
          <ac:chgData name="Leonard Knapp" userId="abd2ee8cb8e28e6c" providerId="LiveId" clId="{E5756C7F-8186-4AAD-8EB7-A2A45818434B}" dt="2022-10-09T18:45:13.007" v="9912" actId="571"/>
          <ac:grpSpMkLst>
            <pc:docMk/>
            <pc:sldMk cId="2901042069" sldId="294"/>
            <ac:grpSpMk id="298" creationId="{53CE4EB3-4544-67A9-52B6-8B5F08305991}"/>
          </ac:grpSpMkLst>
        </pc:grpChg>
        <pc:grpChg chg="add mod">
          <ac:chgData name="Leonard Knapp" userId="abd2ee8cb8e28e6c" providerId="LiveId" clId="{E5756C7F-8186-4AAD-8EB7-A2A45818434B}" dt="2022-10-09T18:46:02.829" v="9920" actId="1076"/>
          <ac:grpSpMkLst>
            <pc:docMk/>
            <pc:sldMk cId="2901042069" sldId="294"/>
            <ac:grpSpMk id="304" creationId="{53CE27F7-72CA-8C04-4650-73E5884A19BF}"/>
          </ac:grpSpMkLst>
        </pc:grpChg>
        <pc:grpChg chg="add mod">
          <ac:chgData name="Leonard Knapp" userId="abd2ee8cb8e28e6c" providerId="LiveId" clId="{E5756C7F-8186-4AAD-8EB7-A2A45818434B}" dt="2022-10-09T18:46:02.829" v="9920" actId="1076"/>
          <ac:grpSpMkLst>
            <pc:docMk/>
            <pc:sldMk cId="2901042069" sldId="294"/>
            <ac:grpSpMk id="317" creationId="{4B4D3554-D87A-9171-60A2-95C8C4B27481}"/>
          </ac:grpSpMkLst>
        </pc:grpChg>
        <pc:grpChg chg="add mod">
          <ac:chgData name="Leonard Knapp" userId="abd2ee8cb8e28e6c" providerId="LiveId" clId="{E5756C7F-8186-4AAD-8EB7-A2A45818434B}" dt="2022-10-09T18:46:02.829" v="9920" actId="1076"/>
          <ac:grpSpMkLst>
            <pc:docMk/>
            <pc:sldMk cId="2901042069" sldId="294"/>
            <ac:grpSpMk id="325" creationId="{D30D5141-9BAD-EDB0-638B-1EFBA63E5559}"/>
          </ac:grpSpMkLst>
        </pc:grpChg>
        <pc:grpChg chg="add mod">
          <ac:chgData name="Leonard Knapp" userId="abd2ee8cb8e28e6c" providerId="LiveId" clId="{E5756C7F-8186-4AAD-8EB7-A2A45818434B}" dt="2022-10-09T18:46:02.829" v="9920" actId="1076"/>
          <ac:grpSpMkLst>
            <pc:docMk/>
            <pc:sldMk cId="2901042069" sldId="294"/>
            <ac:grpSpMk id="332" creationId="{FC7F6E51-84CA-CF62-9DC5-68B769AC9472}"/>
          </ac:grpSpMkLst>
        </pc:grpChg>
        <pc:grpChg chg="add mod">
          <ac:chgData name="Leonard Knapp" userId="abd2ee8cb8e28e6c" providerId="LiveId" clId="{E5756C7F-8186-4AAD-8EB7-A2A45818434B}" dt="2022-10-09T18:46:02.829" v="9920" actId="1076"/>
          <ac:grpSpMkLst>
            <pc:docMk/>
            <pc:sldMk cId="2901042069" sldId="294"/>
            <ac:grpSpMk id="341" creationId="{8046C2FB-3CAF-30EF-F0A7-47C806D55ADE}"/>
          </ac:grpSpMkLst>
        </pc:grpChg>
        <pc:grpChg chg="add mod">
          <ac:chgData name="Leonard Knapp" userId="abd2ee8cb8e28e6c" providerId="LiveId" clId="{E5756C7F-8186-4AAD-8EB7-A2A45818434B}" dt="2022-10-09T18:46:02.829" v="9920" actId="1076"/>
          <ac:grpSpMkLst>
            <pc:docMk/>
            <pc:sldMk cId="2901042069" sldId="294"/>
            <ac:grpSpMk id="346" creationId="{22740DD2-8BD6-01DE-C4CE-617808559FB9}"/>
          </ac:grpSpMkLst>
        </pc:grpChg>
        <pc:grpChg chg="add mod">
          <ac:chgData name="Leonard Knapp" userId="abd2ee8cb8e28e6c" providerId="LiveId" clId="{E5756C7F-8186-4AAD-8EB7-A2A45818434B}" dt="2022-10-09T18:46:02.829" v="9920" actId="1076"/>
          <ac:grpSpMkLst>
            <pc:docMk/>
            <pc:sldMk cId="2901042069" sldId="294"/>
            <ac:grpSpMk id="350" creationId="{1C2AE14D-D252-61C8-D6C2-36EE2EAB35F8}"/>
          </ac:grpSpMkLst>
        </pc:grpChg>
        <pc:grpChg chg="add mod">
          <ac:chgData name="Leonard Knapp" userId="abd2ee8cb8e28e6c" providerId="LiveId" clId="{E5756C7F-8186-4AAD-8EB7-A2A45818434B}" dt="2022-10-09T18:46:02.829" v="9920" actId="1076"/>
          <ac:grpSpMkLst>
            <pc:docMk/>
            <pc:sldMk cId="2901042069" sldId="294"/>
            <ac:grpSpMk id="357" creationId="{85511F24-ECD3-D68A-D601-FC32BD668B3A}"/>
          </ac:grpSpMkLst>
        </pc:grpChg>
        <pc:grpChg chg="add mod">
          <ac:chgData name="Leonard Knapp" userId="abd2ee8cb8e28e6c" providerId="LiveId" clId="{E5756C7F-8186-4AAD-8EB7-A2A45818434B}" dt="2022-10-09T18:46:02.829" v="9920" actId="1076"/>
          <ac:grpSpMkLst>
            <pc:docMk/>
            <pc:sldMk cId="2901042069" sldId="294"/>
            <ac:grpSpMk id="376" creationId="{DCC0F800-49BE-35AA-D39F-CCFC201C234A}"/>
          </ac:grpSpMkLst>
        </pc:grpChg>
        <pc:grpChg chg="add mod">
          <ac:chgData name="Leonard Knapp" userId="abd2ee8cb8e28e6c" providerId="LiveId" clId="{E5756C7F-8186-4AAD-8EB7-A2A45818434B}" dt="2022-10-09T18:46:02.829" v="9920" actId="1076"/>
          <ac:grpSpMkLst>
            <pc:docMk/>
            <pc:sldMk cId="2901042069" sldId="294"/>
            <ac:grpSpMk id="382" creationId="{51DCFD55-5AEA-EA66-6F4F-E684D11969CF}"/>
          </ac:grpSpMkLst>
        </pc:grpChg>
        <pc:grpChg chg="add mod">
          <ac:chgData name="Leonard Knapp" userId="abd2ee8cb8e28e6c" providerId="LiveId" clId="{E5756C7F-8186-4AAD-8EB7-A2A45818434B}" dt="2022-10-09T18:46:02.829" v="9920" actId="1076"/>
          <ac:grpSpMkLst>
            <pc:docMk/>
            <pc:sldMk cId="2901042069" sldId="294"/>
            <ac:grpSpMk id="391" creationId="{517524C9-3A4D-434B-3674-15F150BE0E7B}"/>
          </ac:grpSpMkLst>
        </pc:grpChg>
        <pc:grpChg chg="add mod">
          <ac:chgData name="Leonard Knapp" userId="abd2ee8cb8e28e6c" providerId="LiveId" clId="{E5756C7F-8186-4AAD-8EB7-A2A45818434B}" dt="2022-10-09T18:46:02.829" v="9920" actId="1076"/>
          <ac:grpSpMkLst>
            <pc:docMk/>
            <pc:sldMk cId="2901042069" sldId="294"/>
            <ac:grpSpMk id="395" creationId="{2772FA8C-EC9E-5E3B-5397-83A7064974E3}"/>
          </ac:grpSpMkLst>
        </pc:grpChg>
        <pc:inkChg chg="add mod">
          <ac:chgData name="Leonard Knapp" userId="abd2ee8cb8e28e6c" providerId="LiveId" clId="{E5756C7F-8186-4AAD-8EB7-A2A45818434B}" dt="2022-10-09T18:37:32.519" v="9710"/>
          <ac:inkMkLst>
            <pc:docMk/>
            <pc:sldMk cId="2901042069" sldId="294"/>
            <ac:inkMk id="2" creationId="{3EA6A102-C767-6B82-4E4A-7E91FCE36DC9}"/>
          </ac:inkMkLst>
        </pc:inkChg>
        <pc:inkChg chg="add mod">
          <ac:chgData name="Leonard Knapp" userId="abd2ee8cb8e28e6c" providerId="LiveId" clId="{E5756C7F-8186-4AAD-8EB7-A2A45818434B}" dt="2022-10-09T18:37:32.519" v="9710"/>
          <ac:inkMkLst>
            <pc:docMk/>
            <pc:sldMk cId="2901042069" sldId="294"/>
            <ac:inkMk id="5" creationId="{046F98BE-FF76-0DA2-0556-704167ED95ED}"/>
          </ac:inkMkLst>
        </pc:inkChg>
        <pc:inkChg chg="add mod">
          <ac:chgData name="Leonard Knapp" userId="abd2ee8cb8e28e6c" providerId="LiveId" clId="{E5756C7F-8186-4AAD-8EB7-A2A45818434B}" dt="2022-10-09T18:37:32.519" v="9710"/>
          <ac:inkMkLst>
            <pc:docMk/>
            <pc:sldMk cId="2901042069" sldId="294"/>
            <ac:inkMk id="7" creationId="{071393C7-9282-8F99-AD4B-F028229DE0FF}"/>
          </ac:inkMkLst>
        </pc:inkChg>
        <pc:inkChg chg="add mod">
          <ac:chgData name="Leonard Knapp" userId="abd2ee8cb8e28e6c" providerId="LiveId" clId="{E5756C7F-8186-4AAD-8EB7-A2A45818434B}" dt="2022-10-09T18:37:32.519" v="9710"/>
          <ac:inkMkLst>
            <pc:docMk/>
            <pc:sldMk cId="2901042069" sldId="294"/>
            <ac:inkMk id="8" creationId="{34722709-3960-462C-8BA8-77E387DC094D}"/>
          </ac:inkMkLst>
        </pc:inkChg>
        <pc:inkChg chg="add mod">
          <ac:chgData name="Leonard Knapp" userId="abd2ee8cb8e28e6c" providerId="LiveId" clId="{E5756C7F-8186-4AAD-8EB7-A2A45818434B}" dt="2022-10-09T18:37:32.519" v="9710"/>
          <ac:inkMkLst>
            <pc:docMk/>
            <pc:sldMk cId="2901042069" sldId="294"/>
            <ac:inkMk id="9" creationId="{29F1E44B-50E5-978A-B1EB-390A657927B9}"/>
          </ac:inkMkLst>
        </pc:inkChg>
        <pc:inkChg chg="add mod">
          <ac:chgData name="Leonard Knapp" userId="abd2ee8cb8e28e6c" providerId="LiveId" clId="{E5756C7F-8186-4AAD-8EB7-A2A45818434B}" dt="2022-10-09T18:37:32.519" v="9710"/>
          <ac:inkMkLst>
            <pc:docMk/>
            <pc:sldMk cId="2901042069" sldId="294"/>
            <ac:inkMk id="11" creationId="{7D672DD3-1E0A-31F3-604A-BA1216480F82}"/>
          </ac:inkMkLst>
        </pc:inkChg>
        <pc:inkChg chg="add mod">
          <ac:chgData name="Leonard Knapp" userId="abd2ee8cb8e28e6c" providerId="LiveId" clId="{E5756C7F-8186-4AAD-8EB7-A2A45818434B}" dt="2022-10-09T18:37:32.519" v="9710"/>
          <ac:inkMkLst>
            <pc:docMk/>
            <pc:sldMk cId="2901042069" sldId="294"/>
            <ac:inkMk id="12" creationId="{A663D9E8-85D2-335C-42B6-61D8266425DE}"/>
          </ac:inkMkLst>
        </pc:inkChg>
        <pc:inkChg chg="add mod">
          <ac:chgData name="Leonard Knapp" userId="abd2ee8cb8e28e6c" providerId="LiveId" clId="{E5756C7F-8186-4AAD-8EB7-A2A45818434B}" dt="2022-10-09T18:37:32.519" v="9710"/>
          <ac:inkMkLst>
            <pc:docMk/>
            <pc:sldMk cId="2901042069" sldId="294"/>
            <ac:inkMk id="13" creationId="{7898B426-791C-5C16-6070-A33A28C9124E}"/>
          </ac:inkMkLst>
        </pc:inkChg>
        <pc:inkChg chg="add mod">
          <ac:chgData name="Leonard Knapp" userId="abd2ee8cb8e28e6c" providerId="LiveId" clId="{E5756C7F-8186-4AAD-8EB7-A2A45818434B}" dt="2022-10-09T18:37:32.519" v="9710"/>
          <ac:inkMkLst>
            <pc:docMk/>
            <pc:sldMk cId="2901042069" sldId="294"/>
            <ac:inkMk id="14" creationId="{910EA883-AF97-7770-596F-88D1069D514B}"/>
          </ac:inkMkLst>
        </pc:inkChg>
        <pc:inkChg chg="add mod">
          <ac:chgData name="Leonard Knapp" userId="abd2ee8cb8e28e6c" providerId="LiveId" clId="{E5756C7F-8186-4AAD-8EB7-A2A45818434B}" dt="2022-10-09T18:37:32.519" v="9710"/>
          <ac:inkMkLst>
            <pc:docMk/>
            <pc:sldMk cId="2901042069" sldId="294"/>
            <ac:inkMk id="15" creationId="{3DC9EDA7-06E8-CB0D-3548-33F23F1D900C}"/>
          </ac:inkMkLst>
        </pc:inkChg>
        <pc:inkChg chg="add mod">
          <ac:chgData name="Leonard Knapp" userId="abd2ee8cb8e28e6c" providerId="LiveId" clId="{E5756C7F-8186-4AAD-8EB7-A2A45818434B}" dt="2022-10-09T18:37:32.519" v="9710"/>
          <ac:inkMkLst>
            <pc:docMk/>
            <pc:sldMk cId="2901042069" sldId="294"/>
            <ac:inkMk id="16" creationId="{52200846-6EEE-1080-95B0-52359D4815AF}"/>
          </ac:inkMkLst>
        </pc:inkChg>
        <pc:inkChg chg="add mod">
          <ac:chgData name="Leonard Knapp" userId="abd2ee8cb8e28e6c" providerId="LiveId" clId="{E5756C7F-8186-4AAD-8EB7-A2A45818434B}" dt="2022-10-09T18:37:32.519" v="9710"/>
          <ac:inkMkLst>
            <pc:docMk/>
            <pc:sldMk cId="2901042069" sldId="294"/>
            <ac:inkMk id="19" creationId="{124AA4D8-1D1E-2CDF-EB8A-882BFEDF0F21}"/>
          </ac:inkMkLst>
        </pc:inkChg>
        <pc:inkChg chg="add mod">
          <ac:chgData name="Leonard Knapp" userId="abd2ee8cb8e28e6c" providerId="LiveId" clId="{E5756C7F-8186-4AAD-8EB7-A2A45818434B}" dt="2022-10-09T18:37:40.015" v="9718"/>
          <ac:inkMkLst>
            <pc:docMk/>
            <pc:sldMk cId="2901042069" sldId="294"/>
            <ac:inkMk id="21" creationId="{BB8B695A-BE31-DC71-3673-809E17DF0E40}"/>
          </ac:inkMkLst>
        </pc:inkChg>
        <pc:inkChg chg="add mod">
          <ac:chgData name="Leonard Knapp" userId="abd2ee8cb8e28e6c" providerId="LiveId" clId="{E5756C7F-8186-4AAD-8EB7-A2A45818434B}" dt="2022-10-09T18:37:40.015" v="9718"/>
          <ac:inkMkLst>
            <pc:docMk/>
            <pc:sldMk cId="2901042069" sldId="294"/>
            <ac:inkMk id="22" creationId="{9ED1E7B7-FE84-01CF-2864-B03255A69DBF}"/>
          </ac:inkMkLst>
        </pc:inkChg>
        <pc:inkChg chg="add mod">
          <ac:chgData name="Leonard Knapp" userId="abd2ee8cb8e28e6c" providerId="LiveId" clId="{E5756C7F-8186-4AAD-8EB7-A2A45818434B}" dt="2022-10-09T18:37:40.015" v="9718"/>
          <ac:inkMkLst>
            <pc:docMk/>
            <pc:sldMk cId="2901042069" sldId="294"/>
            <ac:inkMk id="23" creationId="{627E8912-4478-0D29-1351-5331AF7D1E26}"/>
          </ac:inkMkLst>
        </pc:inkChg>
        <pc:inkChg chg="add mod">
          <ac:chgData name="Leonard Knapp" userId="abd2ee8cb8e28e6c" providerId="LiveId" clId="{E5756C7F-8186-4AAD-8EB7-A2A45818434B}" dt="2022-10-09T18:37:40.015" v="9718"/>
          <ac:inkMkLst>
            <pc:docMk/>
            <pc:sldMk cId="2901042069" sldId="294"/>
            <ac:inkMk id="24" creationId="{525B3E1D-0FE7-2F34-3FCD-F8AF14724A75}"/>
          </ac:inkMkLst>
        </pc:inkChg>
        <pc:inkChg chg="add mod">
          <ac:chgData name="Leonard Knapp" userId="abd2ee8cb8e28e6c" providerId="LiveId" clId="{E5756C7F-8186-4AAD-8EB7-A2A45818434B}" dt="2022-10-09T18:37:40.015" v="9718"/>
          <ac:inkMkLst>
            <pc:docMk/>
            <pc:sldMk cId="2901042069" sldId="294"/>
            <ac:inkMk id="25" creationId="{4D562D4B-AEB4-2A3B-9B56-E9AB3DADC301}"/>
          </ac:inkMkLst>
        </pc:inkChg>
        <pc:inkChg chg="add mod">
          <ac:chgData name="Leonard Knapp" userId="abd2ee8cb8e28e6c" providerId="LiveId" clId="{E5756C7F-8186-4AAD-8EB7-A2A45818434B}" dt="2022-10-09T18:37:40.015" v="9718"/>
          <ac:inkMkLst>
            <pc:docMk/>
            <pc:sldMk cId="2901042069" sldId="294"/>
            <ac:inkMk id="26" creationId="{1F6DB3F0-736A-FBEA-7EB5-5574DB588041}"/>
          </ac:inkMkLst>
        </pc:inkChg>
        <pc:inkChg chg="add mod">
          <ac:chgData name="Leonard Knapp" userId="abd2ee8cb8e28e6c" providerId="LiveId" clId="{E5756C7F-8186-4AAD-8EB7-A2A45818434B}" dt="2022-10-09T18:37:40.015" v="9718"/>
          <ac:inkMkLst>
            <pc:docMk/>
            <pc:sldMk cId="2901042069" sldId="294"/>
            <ac:inkMk id="27" creationId="{96E84208-9030-3F54-F098-1310AA50A2CC}"/>
          </ac:inkMkLst>
        </pc:inkChg>
        <pc:inkChg chg="add mod">
          <ac:chgData name="Leonard Knapp" userId="abd2ee8cb8e28e6c" providerId="LiveId" clId="{E5756C7F-8186-4AAD-8EB7-A2A45818434B}" dt="2022-10-09T18:39:44.727" v="9834"/>
          <ac:inkMkLst>
            <pc:docMk/>
            <pc:sldMk cId="2901042069" sldId="294"/>
            <ac:inkMk id="30" creationId="{88B9164A-E502-64FA-85EF-7AD3758AC4E3}"/>
          </ac:inkMkLst>
        </pc:inkChg>
        <pc:inkChg chg="add mod">
          <ac:chgData name="Leonard Knapp" userId="abd2ee8cb8e28e6c" providerId="LiveId" clId="{E5756C7F-8186-4AAD-8EB7-A2A45818434B}" dt="2022-10-09T18:39:44.727" v="9834"/>
          <ac:inkMkLst>
            <pc:docMk/>
            <pc:sldMk cId="2901042069" sldId="294"/>
            <ac:inkMk id="31" creationId="{FEB89C12-4D14-1BFC-51DF-EC79C1B6A0F3}"/>
          </ac:inkMkLst>
        </pc:inkChg>
        <pc:inkChg chg="add mod">
          <ac:chgData name="Leonard Knapp" userId="abd2ee8cb8e28e6c" providerId="LiveId" clId="{E5756C7F-8186-4AAD-8EB7-A2A45818434B}" dt="2022-10-09T18:39:44.727" v="9834"/>
          <ac:inkMkLst>
            <pc:docMk/>
            <pc:sldMk cId="2901042069" sldId="294"/>
            <ac:inkMk id="32" creationId="{DA8AFB26-0309-5F4E-6EB6-26AE3A92DAE6}"/>
          </ac:inkMkLst>
        </pc:inkChg>
        <pc:inkChg chg="add mod">
          <ac:chgData name="Leonard Knapp" userId="abd2ee8cb8e28e6c" providerId="LiveId" clId="{E5756C7F-8186-4AAD-8EB7-A2A45818434B}" dt="2022-10-09T18:39:44.727" v="9834"/>
          <ac:inkMkLst>
            <pc:docMk/>
            <pc:sldMk cId="2901042069" sldId="294"/>
            <ac:inkMk id="33" creationId="{4E28E4D2-0AE5-0A28-2EF7-963EC0CA4C0F}"/>
          </ac:inkMkLst>
        </pc:inkChg>
        <pc:inkChg chg="add del mod">
          <ac:chgData name="Leonard Knapp" userId="abd2ee8cb8e28e6c" providerId="LiveId" clId="{E5756C7F-8186-4AAD-8EB7-A2A45818434B}" dt="2022-10-09T18:37:59.697" v="9727"/>
          <ac:inkMkLst>
            <pc:docMk/>
            <pc:sldMk cId="2901042069" sldId="294"/>
            <ac:inkMk id="35" creationId="{48F3C7C3-73A1-4657-3BEB-841334F14C51}"/>
          </ac:inkMkLst>
        </pc:inkChg>
        <pc:inkChg chg="add mod">
          <ac:chgData name="Leonard Knapp" userId="abd2ee8cb8e28e6c" providerId="LiveId" clId="{E5756C7F-8186-4AAD-8EB7-A2A45818434B}" dt="2022-10-09T18:39:44.727" v="9834"/>
          <ac:inkMkLst>
            <pc:docMk/>
            <pc:sldMk cId="2901042069" sldId="294"/>
            <ac:inkMk id="37" creationId="{45AE414B-0117-FF2E-7838-21FCBCAE9906}"/>
          </ac:inkMkLst>
        </pc:inkChg>
        <pc:inkChg chg="add mod">
          <ac:chgData name="Leonard Knapp" userId="abd2ee8cb8e28e6c" providerId="LiveId" clId="{E5756C7F-8186-4AAD-8EB7-A2A45818434B}" dt="2022-10-09T18:39:44.727" v="9834"/>
          <ac:inkMkLst>
            <pc:docMk/>
            <pc:sldMk cId="2901042069" sldId="294"/>
            <ac:inkMk id="39" creationId="{F79CAA6E-2D89-6C98-9854-9A008419D850}"/>
          </ac:inkMkLst>
        </pc:inkChg>
        <pc:inkChg chg="add mod">
          <ac:chgData name="Leonard Knapp" userId="abd2ee8cb8e28e6c" providerId="LiveId" clId="{E5756C7F-8186-4AAD-8EB7-A2A45818434B}" dt="2022-10-09T18:38:20.559" v="9738"/>
          <ac:inkMkLst>
            <pc:docMk/>
            <pc:sldMk cId="2901042069" sldId="294"/>
            <ac:inkMk id="41" creationId="{47E41361-3EDB-D6DA-A9E1-2DD4FB747D39}"/>
          </ac:inkMkLst>
        </pc:inkChg>
        <pc:inkChg chg="add mod">
          <ac:chgData name="Leonard Knapp" userId="abd2ee8cb8e28e6c" providerId="LiveId" clId="{E5756C7F-8186-4AAD-8EB7-A2A45818434B}" dt="2022-10-09T18:38:20.559" v="9738"/>
          <ac:inkMkLst>
            <pc:docMk/>
            <pc:sldMk cId="2901042069" sldId="294"/>
            <ac:inkMk id="42" creationId="{158F54D9-4C54-1C5E-9075-E9D1F768D990}"/>
          </ac:inkMkLst>
        </pc:inkChg>
        <pc:inkChg chg="add mod">
          <ac:chgData name="Leonard Knapp" userId="abd2ee8cb8e28e6c" providerId="LiveId" clId="{E5756C7F-8186-4AAD-8EB7-A2A45818434B}" dt="2022-10-09T18:38:20.559" v="9738"/>
          <ac:inkMkLst>
            <pc:docMk/>
            <pc:sldMk cId="2901042069" sldId="294"/>
            <ac:inkMk id="43" creationId="{72F1568E-5E69-8FCB-97D1-59F6F59CE32E}"/>
          </ac:inkMkLst>
        </pc:inkChg>
        <pc:inkChg chg="add mod">
          <ac:chgData name="Leonard Knapp" userId="abd2ee8cb8e28e6c" providerId="LiveId" clId="{E5756C7F-8186-4AAD-8EB7-A2A45818434B}" dt="2022-10-09T18:38:20.559" v="9738"/>
          <ac:inkMkLst>
            <pc:docMk/>
            <pc:sldMk cId="2901042069" sldId="294"/>
            <ac:inkMk id="45" creationId="{3EF21C6B-E426-59A6-7A36-63324F1D7A4D}"/>
          </ac:inkMkLst>
        </pc:inkChg>
        <pc:inkChg chg="add mod">
          <ac:chgData name="Leonard Knapp" userId="abd2ee8cb8e28e6c" providerId="LiveId" clId="{E5756C7F-8186-4AAD-8EB7-A2A45818434B}" dt="2022-10-09T18:38:20.559" v="9738"/>
          <ac:inkMkLst>
            <pc:docMk/>
            <pc:sldMk cId="2901042069" sldId="294"/>
            <ac:inkMk id="46" creationId="{33EA5570-1D9F-5BF3-86F4-92CE402D6729}"/>
          </ac:inkMkLst>
        </pc:inkChg>
        <pc:inkChg chg="add del">
          <ac:chgData name="Leonard Knapp" userId="abd2ee8cb8e28e6c" providerId="LiveId" clId="{E5756C7F-8186-4AAD-8EB7-A2A45818434B}" dt="2022-10-09T18:38:22.220" v="9740" actId="9405"/>
          <ac:inkMkLst>
            <pc:docMk/>
            <pc:sldMk cId="2901042069" sldId="294"/>
            <ac:inkMk id="48" creationId="{ADB9BA5E-C21E-0B51-3CC5-3CCA92DA314E}"/>
          </ac:inkMkLst>
        </pc:inkChg>
        <pc:inkChg chg="add mod">
          <ac:chgData name="Leonard Knapp" userId="abd2ee8cb8e28e6c" providerId="LiveId" clId="{E5756C7F-8186-4AAD-8EB7-A2A45818434B}" dt="2022-10-09T18:38:29.926" v="9748"/>
          <ac:inkMkLst>
            <pc:docMk/>
            <pc:sldMk cId="2901042069" sldId="294"/>
            <ac:inkMk id="49" creationId="{470FC80A-7304-FD3E-308A-91D0A9FCF060}"/>
          </ac:inkMkLst>
        </pc:inkChg>
        <pc:inkChg chg="add mod">
          <ac:chgData name="Leonard Knapp" userId="abd2ee8cb8e28e6c" providerId="LiveId" clId="{E5756C7F-8186-4AAD-8EB7-A2A45818434B}" dt="2022-10-09T18:38:29.926" v="9748"/>
          <ac:inkMkLst>
            <pc:docMk/>
            <pc:sldMk cId="2901042069" sldId="294"/>
            <ac:inkMk id="50" creationId="{C3F50475-61EC-7C22-1C3C-29A0E81CF440}"/>
          </ac:inkMkLst>
        </pc:inkChg>
        <pc:inkChg chg="add mod">
          <ac:chgData name="Leonard Knapp" userId="abd2ee8cb8e28e6c" providerId="LiveId" clId="{E5756C7F-8186-4AAD-8EB7-A2A45818434B}" dt="2022-10-09T18:38:29.926" v="9748"/>
          <ac:inkMkLst>
            <pc:docMk/>
            <pc:sldMk cId="2901042069" sldId="294"/>
            <ac:inkMk id="51" creationId="{599672D3-A3ED-B68D-79D7-F45EB17EEF42}"/>
          </ac:inkMkLst>
        </pc:inkChg>
        <pc:inkChg chg="add mod">
          <ac:chgData name="Leonard Knapp" userId="abd2ee8cb8e28e6c" providerId="LiveId" clId="{E5756C7F-8186-4AAD-8EB7-A2A45818434B}" dt="2022-10-09T18:38:29.926" v="9748"/>
          <ac:inkMkLst>
            <pc:docMk/>
            <pc:sldMk cId="2901042069" sldId="294"/>
            <ac:inkMk id="53" creationId="{7252B205-0DD5-0F6C-D2D3-EDD948134FD9}"/>
          </ac:inkMkLst>
        </pc:inkChg>
        <pc:inkChg chg="add mod">
          <ac:chgData name="Leonard Knapp" userId="abd2ee8cb8e28e6c" providerId="LiveId" clId="{E5756C7F-8186-4AAD-8EB7-A2A45818434B}" dt="2022-10-09T18:38:29.926" v="9748"/>
          <ac:inkMkLst>
            <pc:docMk/>
            <pc:sldMk cId="2901042069" sldId="294"/>
            <ac:inkMk id="54" creationId="{2C40577B-5B36-C4C4-792E-D99B375D92C8}"/>
          </ac:inkMkLst>
        </pc:inkChg>
        <pc:inkChg chg="add mod">
          <ac:chgData name="Leonard Knapp" userId="abd2ee8cb8e28e6c" providerId="LiveId" clId="{E5756C7F-8186-4AAD-8EB7-A2A45818434B}" dt="2022-10-09T18:38:29.926" v="9748"/>
          <ac:inkMkLst>
            <pc:docMk/>
            <pc:sldMk cId="2901042069" sldId="294"/>
            <ac:inkMk id="55" creationId="{37B25EB3-EA30-153B-CE4E-8E7B36233BAB}"/>
          </ac:inkMkLst>
        </pc:inkChg>
        <pc:inkChg chg="add del">
          <ac:chgData name="Leonard Knapp" userId="abd2ee8cb8e28e6c" providerId="LiveId" clId="{E5756C7F-8186-4AAD-8EB7-A2A45818434B}" dt="2022-10-09T18:38:41.358" v="9750" actId="9405"/>
          <ac:inkMkLst>
            <pc:docMk/>
            <pc:sldMk cId="2901042069" sldId="294"/>
            <ac:inkMk id="57" creationId="{4C9AB846-C718-B341-6ECF-F664DC60E3D2}"/>
          </ac:inkMkLst>
        </pc:inkChg>
        <pc:inkChg chg="add del">
          <ac:chgData name="Leonard Knapp" userId="abd2ee8cb8e28e6c" providerId="LiveId" clId="{E5756C7F-8186-4AAD-8EB7-A2A45818434B}" dt="2022-10-09T18:38:45.994" v="9752" actId="9405"/>
          <ac:inkMkLst>
            <pc:docMk/>
            <pc:sldMk cId="2901042069" sldId="294"/>
            <ac:inkMk id="58" creationId="{4E4F7BDE-4798-5575-8A44-02315A9E2655}"/>
          </ac:inkMkLst>
        </pc:inkChg>
        <pc:inkChg chg="add mod">
          <ac:chgData name="Leonard Knapp" userId="abd2ee8cb8e28e6c" providerId="LiveId" clId="{E5756C7F-8186-4AAD-8EB7-A2A45818434B}" dt="2022-10-09T18:38:52.170" v="9756"/>
          <ac:inkMkLst>
            <pc:docMk/>
            <pc:sldMk cId="2901042069" sldId="294"/>
            <ac:inkMk id="59" creationId="{77DD5773-270B-F620-A4E4-8D7EACE44AA5}"/>
          </ac:inkMkLst>
        </pc:inkChg>
        <pc:inkChg chg="add mod">
          <ac:chgData name="Leonard Knapp" userId="abd2ee8cb8e28e6c" providerId="LiveId" clId="{E5756C7F-8186-4AAD-8EB7-A2A45818434B}" dt="2022-10-09T18:38:52.170" v="9756"/>
          <ac:inkMkLst>
            <pc:docMk/>
            <pc:sldMk cId="2901042069" sldId="294"/>
            <ac:inkMk id="60" creationId="{66ECCFC9-B7BD-E58D-3287-29D49F2D8370}"/>
          </ac:inkMkLst>
        </pc:inkChg>
        <pc:inkChg chg="add mod">
          <ac:chgData name="Leonard Knapp" userId="abd2ee8cb8e28e6c" providerId="LiveId" clId="{E5756C7F-8186-4AAD-8EB7-A2A45818434B}" dt="2022-10-09T18:38:52.170" v="9756"/>
          <ac:inkMkLst>
            <pc:docMk/>
            <pc:sldMk cId="2901042069" sldId="294"/>
            <ac:inkMk id="61" creationId="{C6EB1C53-0610-387D-4A6A-6F0019CE0D96}"/>
          </ac:inkMkLst>
        </pc:inkChg>
        <pc:inkChg chg="add del mod">
          <ac:chgData name="Leonard Knapp" userId="abd2ee8cb8e28e6c" providerId="LiveId" clId="{E5756C7F-8186-4AAD-8EB7-A2A45818434B}" dt="2022-10-09T18:39:01.313" v="9776" actId="9405"/>
          <ac:inkMkLst>
            <pc:docMk/>
            <pc:sldMk cId="2901042069" sldId="294"/>
            <ac:inkMk id="63" creationId="{2679B1F5-2B5A-D2D7-09C0-F71CDA45A032}"/>
          </ac:inkMkLst>
        </pc:inkChg>
        <pc:inkChg chg="add del mod">
          <ac:chgData name="Leonard Knapp" userId="abd2ee8cb8e28e6c" providerId="LiveId" clId="{E5756C7F-8186-4AAD-8EB7-A2A45818434B}" dt="2022-10-09T18:39:01.030" v="9775" actId="9405"/>
          <ac:inkMkLst>
            <pc:docMk/>
            <pc:sldMk cId="2901042069" sldId="294"/>
            <ac:inkMk id="64" creationId="{2D2C5D09-CB13-DADB-86A6-B51CB71EE105}"/>
          </ac:inkMkLst>
        </pc:inkChg>
        <pc:inkChg chg="add del mod">
          <ac:chgData name="Leonard Knapp" userId="abd2ee8cb8e28e6c" providerId="LiveId" clId="{E5756C7F-8186-4AAD-8EB7-A2A45818434B}" dt="2022-10-09T18:39:00.888" v="9774" actId="9405"/>
          <ac:inkMkLst>
            <pc:docMk/>
            <pc:sldMk cId="2901042069" sldId="294"/>
            <ac:inkMk id="65" creationId="{CA105A6C-0EAB-BD68-CAA3-F60B09C47551}"/>
          </ac:inkMkLst>
        </pc:inkChg>
        <pc:inkChg chg="add del mod">
          <ac:chgData name="Leonard Knapp" userId="abd2ee8cb8e28e6c" providerId="LiveId" clId="{E5756C7F-8186-4AAD-8EB7-A2A45818434B}" dt="2022-10-09T18:39:00.744" v="9773" actId="9405"/>
          <ac:inkMkLst>
            <pc:docMk/>
            <pc:sldMk cId="2901042069" sldId="294"/>
            <ac:inkMk id="66" creationId="{378766ED-7F91-3504-DDBE-4C36A3705189}"/>
          </ac:inkMkLst>
        </pc:inkChg>
        <pc:inkChg chg="add del mod">
          <ac:chgData name="Leonard Knapp" userId="abd2ee8cb8e28e6c" providerId="LiveId" clId="{E5756C7F-8186-4AAD-8EB7-A2A45818434B}" dt="2022-10-09T18:39:00.607" v="9772" actId="9405"/>
          <ac:inkMkLst>
            <pc:docMk/>
            <pc:sldMk cId="2901042069" sldId="294"/>
            <ac:inkMk id="67" creationId="{319D8C7C-6149-CAF6-3F02-0DADBA668F54}"/>
          </ac:inkMkLst>
        </pc:inkChg>
        <pc:inkChg chg="add del mod">
          <ac:chgData name="Leonard Knapp" userId="abd2ee8cb8e28e6c" providerId="LiveId" clId="{E5756C7F-8186-4AAD-8EB7-A2A45818434B}" dt="2022-10-09T18:39:00.443" v="9771" actId="9405"/>
          <ac:inkMkLst>
            <pc:docMk/>
            <pc:sldMk cId="2901042069" sldId="294"/>
            <ac:inkMk id="68" creationId="{7EAB7986-8413-5E2F-860B-A68E651CE91F}"/>
          </ac:inkMkLst>
        </pc:inkChg>
        <pc:inkChg chg="add del mod">
          <ac:chgData name="Leonard Knapp" userId="abd2ee8cb8e28e6c" providerId="LiveId" clId="{E5756C7F-8186-4AAD-8EB7-A2A45818434B}" dt="2022-10-09T18:39:00.297" v="9770" actId="9405"/>
          <ac:inkMkLst>
            <pc:docMk/>
            <pc:sldMk cId="2901042069" sldId="294"/>
            <ac:inkMk id="69" creationId="{04F92D4C-0C09-FF7B-6DA4-006D9BD2E95F}"/>
          </ac:inkMkLst>
        </pc:inkChg>
        <pc:inkChg chg="add del mod">
          <ac:chgData name="Leonard Knapp" userId="abd2ee8cb8e28e6c" providerId="LiveId" clId="{E5756C7F-8186-4AAD-8EB7-A2A45818434B}" dt="2022-10-09T18:39:00.132" v="9769" actId="9405"/>
          <ac:inkMkLst>
            <pc:docMk/>
            <pc:sldMk cId="2901042069" sldId="294"/>
            <ac:inkMk id="70" creationId="{43F3028C-1883-EB8A-0434-8124728FFDEA}"/>
          </ac:inkMkLst>
        </pc:inkChg>
        <pc:inkChg chg="add del mod">
          <ac:chgData name="Leonard Knapp" userId="abd2ee8cb8e28e6c" providerId="LiveId" clId="{E5756C7F-8186-4AAD-8EB7-A2A45818434B}" dt="2022-10-09T18:39:00.006" v="9768"/>
          <ac:inkMkLst>
            <pc:docMk/>
            <pc:sldMk cId="2901042069" sldId="294"/>
            <ac:inkMk id="71" creationId="{2CA73DB5-C371-2B05-458D-6FBED1CA69B5}"/>
          </ac:inkMkLst>
        </pc:inkChg>
        <pc:inkChg chg="add del mod">
          <ac:chgData name="Leonard Knapp" userId="abd2ee8cb8e28e6c" providerId="LiveId" clId="{E5756C7F-8186-4AAD-8EB7-A2A45818434B}" dt="2022-10-09T18:45:21.656" v="9913" actId="21"/>
          <ac:inkMkLst>
            <pc:docMk/>
            <pc:sldMk cId="2901042069" sldId="294"/>
            <ac:inkMk id="73" creationId="{1265896C-4644-2381-3C65-2C5A835EA330}"/>
          </ac:inkMkLst>
        </pc:inkChg>
        <pc:inkChg chg="add del mod">
          <ac:chgData name="Leonard Knapp" userId="abd2ee8cb8e28e6c" providerId="LiveId" clId="{E5756C7F-8186-4AAD-8EB7-A2A45818434B}" dt="2022-10-09T18:45:21.656" v="9913" actId="21"/>
          <ac:inkMkLst>
            <pc:docMk/>
            <pc:sldMk cId="2901042069" sldId="294"/>
            <ac:inkMk id="74" creationId="{65ECB103-167D-0106-C1F6-07A78BC3BD98}"/>
          </ac:inkMkLst>
        </pc:inkChg>
        <pc:inkChg chg="add del mod">
          <ac:chgData name="Leonard Knapp" userId="abd2ee8cb8e28e6c" providerId="LiveId" clId="{E5756C7F-8186-4AAD-8EB7-A2A45818434B}" dt="2022-10-09T18:45:21.656" v="9913" actId="21"/>
          <ac:inkMkLst>
            <pc:docMk/>
            <pc:sldMk cId="2901042069" sldId="294"/>
            <ac:inkMk id="75" creationId="{120072B6-3756-3F30-D013-BD14B11E54BC}"/>
          </ac:inkMkLst>
        </pc:inkChg>
        <pc:inkChg chg="add del mod">
          <ac:chgData name="Leonard Knapp" userId="abd2ee8cb8e28e6c" providerId="LiveId" clId="{E5756C7F-8186-4AAD-8EB7-A2A45818434B}" dt="2022-10-09T18:45:21.656" v="9913" actId="21"/>
          <ac:inkMkLst>
            <pc:docMk/>
            <pc:sldMk cId="2901042069" sldId="294"/>
            <ac:inkMk id="76" creationId="{AC9EBC4C-D8A7-FCD0-B4DA-176507B1C4BC}"/>
          </ac:inkMkLst>
        </pc:inkChg>
        <pc:inkChg chg="add del mod">
          <ac:chgData name="Leonard Knapp" userId="abd2ee8cb8e28e6c" providerId="LiveId" clId="{E5756C7F-8186-4AAD-8EB7-A2A45818434B}" dt="2022-10-09T18:45:21.656" v="9913" actId="21"/>
          <ac:inkMkLst>
            <pc:docMk/>
            <pc:sldMk cId="2901042069" sldId="294"/>
            <ac:inkMk id="77" creationId="{69502E17-76D8-868E-DD7C-1BC5AB989D34}"/>
          </ac:inkMkLst>
        </pc:inkChg>
        <pc:inkChg chg="add del mod">
          <ac:chgData name="Leonard Knapp" userId="abd2ee8cb8e28e6c" providerId="LiveId" clId="{E5756C7F-8186-4AAD-8EB7-A2A45818434B}" dt="2022-10-09T18:39:11.370" v="9795" actId="9405"/>
          <ac:inkMkLst>
            <pc:docMk/>
            <pc:sldMk cId="2901042069" sldId="294"/>
            <ac:inkMk id="78" creationId="{D48007AC-070B-D0C3-4210-7278C9B7B3EE}"/>
          </ac:inkMkLst>
        </pc:inkChg>
        <pc:inkChg chg="add del mod">
          <ac:chgData name="Leonard Knapp" userId="abd2ee8cb8e28e6c" providerId="LiveId" clId="{E5756C7F-8186-4AAD-8EB7-A2A45818434B}" dt="2022-10-09T18:39:11.049" v="9794" actId="9405"/>
          <ac:inkMkLst>
            <pc:docMk/>
            <pc:sldMk cId="2901042069" sldId="294"/>
            <ac:inkMk id="79" creationId="{2A2CA0BB-3610-223B-DB68-2A8464EF0A7F}"/>
          </ac:inkMkLst>
        </pc:inkChg>
        <pc:inkChg chg="add del mod">
          <ac:chgData name="Leonard Knapp" userId="abd2ee8cb8e28e6c" providerId="LiveId" clId="{E5756C7F-8186-4AAD-8EB7-A2A45818434B}" dt="2022-10-09T18:39:10.900" v="9793" actId="9405"/>
          <ac:inkMkLst>
            <pc:docMk/>
            <pc:sldMk cId="2901042069" sldId="294"/>
            <ac:inkMk id="80" creationId="{F32B09BD-2AB9-81F6-B756-3CD37BF79CA9}"/>
          </ac:inkMkLst>
        </pc:inkChg>
        <pc:inkChg chg="add del mod">
          <ac:chgData name="Leonard Knapp" userId="abd2ee8cb8e28e6c" providerId="LiveId" clId="{E5756C7F-8186-4AAD-8EB7-A2A45818434B}" dt="2022-10-09T18:39:10.762" v="9792" actId="9405"/>
          <ac:inkMkLst>
            <pc:docMk/>
            <pc:sldMk cId="2901042069" sldId="294"/>
            <ac:inkMk id="81" creationId="{056FF5C9-A472-6F80-EA23-793EF360FB31}"/>
          </ac:inkMkLst>
        </pc:inkChg>
        <pc:inkChg chg="add del mod">
          <ac:chgData name="Leonard Knapp" userId="abd2ee8cb8e28e6c" providerId="LiveId" clId="{E5756C7F-8186-4AAD-8EB7-A2A45818434B}" dt="2022-10-09T18:39:10.609" v="9791" actId="9405"/>
          <ac:inkMkLst>
            <pc:docMk/>
            <pc:sldMk cId="2901042069" sldId="294"/>
            <ac:inkMk id="82" creationId="{1557734D-DE7D-D6BE-9BBD-41F5D14E322A}"/>
          </ac:inkMkLst>
        </pc:inkChg>
        <pc:inkChg chg="add del mod">
          <ac:chgData name="Leonard Knapp" userId="abd2ee8cb8e28e6c" providerId="LiveId" clId="{E5756C7F-8186-4AAD-8EB7-A2A45818434B}" dt="2022-10-09T18:39:10.470" v="9790"/>
          <ac:inkMkLst>
            <pc:docMk/>
            <pc:sldMk cId="2901042069" sldId="294"/>
            <ac:inkMk id="83" creationId="{ADB4DB72-BA06-362E-1565-54092E203FEB}"/>
          </ac:inkMkLst>
        </pc:inkChg>
        <pc:inkChg chg="add del">
          <ac:chgData name="Leonard Knapp" userId="abd2ee8cb8e28e6c" providerId="LiveId" clId="{E5756C7F-8186-4AAD-8EB7-A2A45818434B}" dt="2022-10-09T18:39:14.381" v="9797" actId="9405"/>
          <ac:inkMkLst>
            <pc:docMk/>
            <pc:sldMk cId="2901042069" sldId="294"/>
            <ac:inkMk id="85" creationId="{4254D958-E4AB-6E98-C11D-195863956240}"/>
          </ac:inkMkLst>
        </pc:inkChg>
        <pc:inkChg chg="add mod">
          <ac:chgData name="Leonard Knapp" userId="abd2ee8cb8e28e6c" providerId="LiveId" clId="{E5756C7F-8186-4AAD-8EB7-A2A45818434B}" dt="2022-10-09T18:39:18.330" v="9802"/>
          <ac:inkMkLst>
            <pc:docMk/>
            <pc:sldMk cId="2901042069" sldId="294"/>
            <ac:inkMk id="86" creationId="{CF859BA6-596E-AF14-3FD2-E7CC77FB609E}"/>
          </ac:inkMkLst>
        </pc:inkChg>
        <pc:inkChg chg="add mod">
          <ac:chgData name="Leonard Knapp" userId="abd2ee8cb8e28e6c" providerId="LiveId" clId="{E5756C7F-8186-4AAD-8EB7-A2A45818434B}" dt="2022-10-09T18:39:18.330" v="9802"/>
          <ac:inkMkLst>
            <pc:docMk/>
            <pc:sldMk cId="2901042069" sldId="294"/>
            <ac:inkMk id="87" creationId="{D043435A-3C35-65E1-E914-148ED147B2A4}"/>
          </ac:inkMkLst>
        </pc:inkChg>
        <pc:inkChg chg="add mod">
          <ac:chgData name="Leonard Knapp" userId="abd2ee8cb8e28e6c" providerId="LiveId" clId="{E5756C7F-8186-4AAD-8EB7-A2A45818434B}" dt="2022-10-09T18:39:18.330" v="9802"/>
          <ac:inkMkLst>
            <pc:docMk/>
            <pc:sldMk cId="2901042069" sldId="294"/>
            <ac:inkMk id="88" creationId="{1AECA270-2F9B-0309-81D6-8474C38AFDC1}"/>
          </ac:inkMkLst>
        </pc:inkChg>
        <pc:inkChg chg="add mod">
          <ac:chgData name="Leonard Knapp" userId="abd2ee8cb8e28e6c" providerId="LiveId" clId="{E5756C7F-8186-4AAD-8EB7-A2A45818434B}" dt="2022-10-09T18:39:18.330" v="9802"/>
          <ac:inkMkLst>
            <pc:docMk/>
            <pc:sldMk cId="2901042069" sldId="294"/>
            <ac:inkMk id="89" creationId="{D74AC584-BA53-EF5D-E7D0-C7165D2478AC}"/>
          </ac:inkMkLst>
        </pc:inkChg>
        <pc:inkChg chg="add mod">
          <ac:chgData name="Leonard Knapp" userId="abd2ee8cb8e28e6c" providerId="LiveId" clId="{E5756C7F-8186-4AAD-8EB7-A2A45818434B}" dt="2022-10-09T18:39:20.217" v="9805"/>
          <ac:inkMkLst>
            <pc:docMk/>
            <pc:sldMk cId="2901042069" sldId="294"/>
            <ac:inkMk id="91" creationId="{4374E89A-091F-C416-6832-8EAB780F632A}"/>
          </ac:inkMkLst>
        </pc:inkChg>
        <pc:inkChg chg="add mod">
          <ac:chgData name="Leonard Knapp" userId="abd2ee8cb8e28e6c" providerId="LiveId" clId="{E5756C7F-8186-4AAD-8EB7-A2A45818434B}" dt="2022-10-09T18:39:20.217" v="9805"/>
          <ac:inkMkLst>
            <pc:docMk/>
            <pc:sldMk cId="2901042069" sldId="294"/>
            <ac:inkMk id="92" creationId="{77DE8F96-06C2-5C2D-F688-9060DA4F01B1}"/>
          </ac:inkMkLst>
        </pc:inkChg>
        <pc:inkChg chg="add del">
          <ac:chgData name="Leonard Knapp" userId="abd2ee8cb8e28e6c" providerId="LiveId" clId="{E5756C7F-8186-4AAD-8EB7-A2A45818434B}" dt="2022-10-09T18:39:23.958" v="9807" actId="9405"/>
          <ac:inkMkLst>
            <pc:docMk/>
            <pc:sldMk cId="2901042069" sldId="294"/>
            <ac:inkMk id="94" creationId="{90A380C0-694C-57E0-96D1-9E949A2B9E88}"/>
          </ac:inkMkLst>
        </pc:inkChg>
        <pc:inkChg chg="add del mod">
          <ac:chgData name="Leonard Knapp" userId="abd2ee8cb8e28e6c" providerId="LiveId" clId="{E5756C7F-8186-4AAD-8EB7-A2A45818434B}" dt="2022-10-09T18:45:21.656" v="9913" actId="21"/>
          <ac:inkMkLst>
            <pc:docMk/>
            <pc:sldMk cId="2901042069" sldId="294"/>
            <ac:inkMk id="95" creationId="{B24DFE66-FD63-0EDD-DE00-3D5D399E11F9}"/>
          </ac:inkMkLst>
        </pc:inkChg>
        <pc:inkChg chg="add del mod">
          <ac:chgData name="Leonard Knapp" userId="abd2ee8cb8e28e6c" providerId="LiveId" clId="{E5756C7F-8186-4AAD-8EB7-A2A45818434B}" dt="2022-10-09T18:39:30.027" v="9820" actId="9405"/>
          <ac:inkMkLst>
            <pc:docMk/>
            <pc:sldMk cId="2901042069" sldId="294"/>
            <ac:inkMk id="96" creationId="{026CB2C9-5299-BC7A-2024-D1ABFE39B8D9}"/>
          </ac:inkMkLst>
        </pc:inkChg>
        <pc:inkChg chg="add del mod">
          <ac:chgData name="Leonard Knapp" userId="abd2ee8cb8e28e6c" providerId="LiveId" clId="{E5756C7F-8186-4AAD-8EB7-A2A45818434B}" dt="2022-10-09T18:39:29.725" v="9819" actId="9405"/>
          <ac:inkMkLst>
            <pc:docMk/>
            <pc:sldMk cId="2901042069" sldId="294"/>
            <ac:inkMk id="97" creationId="{916B9AA9-E887-4486-BD94-8F3C363212F9}"/>
          </ac:inkMkLst>
        </pc:inkChg>
        <pc:inkChg chg="add del mod">
          <ac:chgData name="Leonard Knapp" userId="abd2ee8cb8e28e6c" providerId="LiveId" clId="{E5756C7F-8186-4AAD-8EB7-A2A45818434B}" dt="2022-10-09T18:39:29.587" v="9818" actId="9405"/>
          <ac:inkMkLst>
            <pc:docMk/>
            <pc:sldMk cId="2901042069" sldId="294"/>
            <ac:inkMk id="98" creationId="{7C5D974A-BBA8-41C8-8DD1-76F7593D171E}"/>
          </ac:inkMkLst>
        </pc:inkChg>
        <pc:inkChg chg="add del mod">
          <ac:chgData name="Leonard Knapp" userId="abd2ee8cb8e28e6c" providerId="LiveId" clId="{E5756C7F-8186-4AAD-8EB7-A2A45818434B}" dt="2022-10-09T18:39:29.452" v="9817" actId="9405"/>
          <ac:inkMkLst>
            <pc:docMk/>
            <pc:sldMk cId="2901042069" sldId="294"/>
            <ac:inkMk id="99" creationId="{E8CE73D4-9674-72B6-28C2-53910F7FFBD8}"/>
          </ac:inkMkLst>
        </pc:inkChg>
        <pc:inkChg chg="add del">
          <ac:chgData name="Leonard Knapp" userId="abd2ee8cb8e28e6c" providerId="LiveId" clId="{E5756C7F-8186-4AAD-8EB7-A2A45818434B}" dt="2022-10-09T18:39:29.292" v="9816"/>
          <ac:inkMkLst>
            <pc:docMk/>
            <pc:sldMk cId="2901042069" sldId="294"/>
            <ac:inkMk id="100" creationId="{8E0AEAE5-0BB8-DEBA-E34F-2CA616136A2F}"/>
          </ac:inkMkLst>
        </pc:inkChg>
        <pc:inkChg chg="add mod">
          <ac:chgData name="Leonard Knapp" userId="abd2ee8cb8e28e6c" providerId="LiveId" clId="{E5756C7F-8186-4AAD-8EB7-A2A45818434B}" dt="2022-10-09T18:39:37.037" v="9827"/>
          <ac:inkMkLst>
            <pc:docMk/>
            <pc:sldMk cId="2901042069" sldId="294"/>
            <ac:inkMk id="102" creationId="{CCBC1D89-C7DA-5FD9-CF98-EFFBD8FEAC4A}"/>
          </ac:inkMkLst>
        </pc:inkChg>
        <pc:inkChg chg="add mod">
          <ac:chgData name="Leonard Knapp" userId="abd2ee8cb8e28e6c" providerId="LiveId" clId="{E5756C7F-8186-4AAD-8EB7-A2A45818434B}" dt="2022-10-09T18:39:37.037" v="9827"/>
          <ac:inkMkLst>
            <pc:docMk/>
            <pc:sldMk cId="2901042069" sldId="294"/>
            <ac:inkMk id="103" creationId="{0A55D2F4-4D3A-A0CD-EF87-E039C45D1414}"/>
          </ac:inkMkLst>
        </pc:inkChg>
        <pc:inkChg chg="add mod">
          <ac:chgData name="Leonard Knapp" userId="abd2ee8cb8e28e6c" providerId="LiveId" clId="{E5756C7F-8186-4AAD-8EB7-A2A45818434B}" dt="2022-10-09T18:39:37.037" v="9827"/>
          <ac:inkMkLst>
            <pc:docMk/>
            <pc:sldMk cId="2901042069" sldId="294"/>
            <ac:inkMk id="104" creationId="{3F781568-E5BB-6673-1C8C-A7CA36347236}"/>
          </ac:inkMkLst>
        </pc:inkChg>
        <pc:inkChg chg="add mod">
          <ac:chgData name="Leonard Knapp" userId="abd2ee8cb8e28e6c" providerId="LiveId" clId="{E5756C7F-8186-4AAD-8EB7-A2A45818434B}" dt="2022-10-09T18:39:37.037" v="9827"/>
          <ac:inkMkLst>
            <pc:docMk/>
            <pc:sldMk cId="2901042069" sldId="294"/>
            <ac:inkMk id="105" creationId="{00C0FE0C-D97B-D99F-6430-7D9126A9A873}"/>
          </ac:inkMkLst>
        </pc:inkChg>
        <pc:inkChg chg="add mod">
          <ac:chgData name="Leonard Knapp" userId="abd2ee8cb8e28e6c" providerId="LiveId" clId="{E5756C7F-8186-4AAD-8EB7-A2A45818434B}" dt="2022-10-09T18:39:37.037" v="9827"/>
          <ac:inkMkLst>
            <pc:docMk/>
            <pc:sldMk cId="2901042069" sldId="294"/>
            <ac:inkMk id="106" creationId="{DEDB25EE-C2B5-0F1F-E4A1-0AC6D64057BF}"/>
          </ac:inkMkLst>
        </pc:inkChg>
        <pc:inkChg chg="add del">
          <ac:chgData name="Leonard Knapp" userId="abd2ee8cb8e28e6c" providerId="LiveId" clId="{E5756C7F-8186-4AAD-8EB7-A2A45818434B}" dt="2022-10-09T18:45:21.656" v="9913" actId="21"/>
          <ac:inkMkLst>
            <pc:docMk/>
            <pc:sldMk cId="2901042069" sldId="294"/>
            <ac:inkMk id="107" creationId="{E128BA88-7D0D-6018-BF80-3CF928D57268}"/>
          </ac:inkMkLst>
        </pc:inkChg>
        <pc:inkChg chg="add mod">
          <ac:chgData name="Leonard Knapp" userId="abd2ee8cb8e28e6c" providerId="LiveId" clId="{E5756C7F-8186-4AAD-8EB7-A2A45818434B}" dt="2022-10-09T18:39:44.727" v="9834"/>
          <ac:inkMkLst>
            <pc:docMk/>
            <pc:sldMk cId="2901042069" sldId="294"/>
            <ac:inkMk id="109" creationId="{A793F672-A2F0-18B0-755A-6E8FCC43020A}"/>
          </ac:inkMkLst>
        </pc:inkChg>
        <pc:inkChg chg="add mod">
          <ac:chgData name="Leonard Knapp" userId="abd2ee8cb8e28e6c" providerId="LiveId" clId="{E5756C7F-8186-4AAD-8EB7-A2A45818434B}" dt="2022-10-09T18:39:44.727" v="9834"/>
          <ac:inkMkLst>
            <pc:docMk/>
            <pc:sldMk cId="2901042069" sldId="294"/>
            <ac:inkMk id="110" creationId="{86429BF4-E6CF-0B72-B678-0788679D1159}"/>
          </ac:inkMkLst>
        </pc:inkChg>
        <pc:inkChg chg="add mod">
          <ac:chgData name="Leonard Knapp" userId="abd2ee8cb8e28e6c" providerId="LiveId" clId="{E5756C7F-8186-4AAD-8EB7-A2A45818434B}" dt="2022-10-09T18:39:44.727" v="9834"/>
          <ac:inkMkLst>
            <pc:docMk/>
            <pc:sldMk cId="2901042069" sldId="294"/>
            <ac:inkMk id="111" creationId="{A8554DCD-7CDB-AF27-B7F5-94B90CFC96CF}"/>
          </ac:inkMkLst>
        </pc:inkChg>
        <pc:inkChg chg="add mod">
          <ac:chgData name="Leonard Knapp" userId="abd2ee8cb8e28e6c" providerId="LiveId" clId="{E5756C7F-8186-4AAD-8EB7-A2A45818434B}" dt="2022-10-09T18:39:44.727" v="9834"/>
          <ac:inkMkLst>
            <pc:docMk/>
            <pc:sldMk cId="2901042069" sldId="294"/>
            <ac:inkMk id="112" creationId="{91A40845-3BFC-791C-2259-7F116906C394}"/>
          </ac:inkMkLst>
        </pc:inkChg>
        <pc:inkChg chg="add mod">
          <ac:chgData name="Leonard Knapp" userId="abd2ee8cb8e28e6c" providerId="LiveId" clId="{E5756C7F-8186-4AAD-8EB7-A2A45818434B}" dt="2022-10-09T18:39:44.727" v="9834"/>
          <ac:inkMkLst>
            <pc:docMk/>
            <pc:sldMk cId="2901042069" sldId="294"/>
            <ac:inkMk id="113" creationId="{FBF41635-7D50-4DC4-C700-9EB7AA9A656B}"/>
          </ac:inkMkLst>
        </pc:inkChg>
        <pc:inkChg chg="add mod">
          <ac:chgData name="Leonard Knapp" userId="abd2ee8cb8e28e6c" providerId="LiveId" clId="{E5756C7F-8186-4AAD-8EB7-A2A45818434B}" dt="2022-10-09T18:39:44.727" v="9834"/>
          <ac:inkMkLst>
            <pc:docMk/>
            <pc:sldMk cId="2901042069" sldId="294"/>
            <ac:inkMk id="114" creationId="{536C4D59-AAAF-9925-6548-9CA4F51D0D03}"/>
          </ac:inkMkLst>
        </pc:inkChg>
        <pc:inkChg chg="add del">
          <ac:chgData name="Leonard Knapp" userId="abd2ee8cb8e28e6c" providerId="LiveId" clId="{E5756C7F-8186-4AAD-8EB7-A2A45818434B}" dt="2022-10-09T18:39:58.641" v="9836" actId="9405"/>
          <ac:inkMkLst>
            <pc:docMk/>
            <pc:sldMk cId="2901042069" sldId="294"/>
            <ac:inkMk id="116" creationId="{7DF0A282-7D13-0B6D-61F0-9FBA92DE5282}"/>
          </ac:inkMkLst>
        </pc:inkChg>
        <pc:inkChg chg="add del">
          <ac:chgData name="Leonard Knapp" userId="abd2ee8cb8e28e6c" providerId="LiveId" clId="{E5756C7F-8186-4AAD-8EB7-A2A45818434B}" dt="2022-10-09T18:45:21.656" v="9913" actId="21"/>
          <ac:inkMkLst>
            <pc:docMk/>
            <pc:sldMk cId="2901042069" sldId="294"/>
            <ac:inkMk id="117" creationId="{586160AF-F009-35F5-188B-EA5E7F3CF0FA}"/>
          </ac:inkMkLst>
        </pc:inkChg>
        <pc:inkChg chg="add del">
          <ac:chgData name="Leonard Knapp" userId="abd2ee8cb8e28e6c" providerId="LiveId" clId="{E5756C7F-8186-4AAD-8EB7-A2A45818434B}" dt="2022-10-09T18:45:21.656" v="9913" actId="21"/>
          <ac:inkMkLst>
            <pc:docMk/>
            <pc:sldMk cId="2901042069" sldId="294"/>
            <ac:inkMk id="118" creationId="{F725AF5D-6A9A-90A7-5660-51BE7B56A362}"/>
          </ac:inkMkLst>
        </pc:inkChg>
        <pc:inkChg chg="add del">
          <ac:chgData name="Leonard Knapp" userId="abd2ee8cb8e28e6c" providerId="LiveId" clId="{E5756C7F-8186-4AAD-8EB7-A2A45818434B}" dt="2022-10-09T18:45:21.656" v="9913" actId="21"/>
          <ac:inkMkLst>
            <pc:docMk/>
            <pc:sldMk cId="2901042069" sldId="294"/>
            <ac:inkMk id="119" creationId="{4045824C-2BA4-7639-4882-D2D28C2548A1}"/>
          </ac:inkMkLst>
        </pc:inkChg>
        <pc:inkChg chg="add del mod">
          <ac:chgData name="Leonard Knapp" userId="abd2ee8cb8e28e6c" providerId="LiveId" clId="{E5756C7F-8186-4AAD-8EB7-A2A45818434B}" dt="2022-10-09T18:45:21.656" v="9913" actId="21"/>
          <ac:inkMkLst>
            <pc:docMk/>
            <pc:sldMk cId="2901042069" sldId="294"/>
            <ac:inkMk id="120" creationId="{98DF1757-D9C5-8E52-3B1A-7A7A4B627C7C}"/>
          </ac:inkMkLst>
        </pc:inkChg>
        <pc:inkChg chg="add del">
          <ac:chgData name="Leonard Knapp" userId="abd2ee8cb8e28e6c" providerId="LiveId" clId="{E5756C7F-8186-4AAD-8EB7-A2A45818434B}" dt="2022-10-09T18:40:15.246" v="9842" actId="9405"/>
          <ac:inkMkLst>
            <pc:docMk/>
            <pc:sldMk cId="2901042069" sldId="294"/>
            <ac:inkMk id="121" creationId="{A8B481B8-3FCC-1945-F4C8-61B81F1BB12B}"/>
          </ac:inkMkLst>
        </pc:inkChg>
        <pc:inkChg chg="add del mod">
          <ac:chgData name="Leonard Knapp" userId="abd2ee8cb8e28e6c" providerId="LiveId" clId="{E5756C7F-8186-4AAD-8EB7-A2A45818434B}" dt="2022-10-09T18:45:21.656" v="9913" actId="21"/>
          <ac:inkMkLst>
            <pc:docMk/>
            <pc:sldMk cId="2901042069" sldId="294"/>
            <ac:inkMk id="122" creationId="{F463E7C7-7FBC-AFD9-91C9-B05065171D40}"/>
          </ac:inkMkLst>
        </pc:inkChg>
        <pc:inkChg chg="add del mod">
          <ac:chgData name="Leonard Knapp" userId="abd2ee8cb8e28e6c" providerId="LiveId" clId="{E5756C7F-8186-4AAD-8EB7-A2A45818434B}" dt="2022-10-09T18:45:21.656" v="9913" actId="21"/>
          <ac:inkMkLst>
            <pc:docMk/>
            <pc:sldMk cId="2901042069" sldId="294"/>
            <ac:inkMk id="123" creationId="{03223861-7861-7E6A-97CD-67A8531C23DF}"/>
          </ac:inkMkLst>
        </pc:inkChg>
        <pc:inkChg chg="mod">
          <ac:chgData name="Leonard Knapp" userId="abd2ee8cb8e28e6c" providerId="LiveId" clId="{E5756C7F-8186-4AAD-8EB7-A2A45818434B}" dt="2022-10-09T18:40:22.942" v="9846"/>
          <ac:inkMkLst>
            <pc:docMk/>
            <pc:sldMk cId="2901042069" sldId="294"/>
            <ac:inkMk id="125" creationId="{055441D0-BA8C-9FDD-B8B1-7220E8F68FE8}"/>
          </ac:inkMkLst>
        </pc:inkChg>
        <pc:inkChg chg="mod">
          <ac:chgData name="Leonard Knapp" userId="abd2ee8cb8e28e6c" providerId="LiveId" clId="{E5756C7F-8186-4AAD-8EB7-A2A45818434B}" dt="2022-10-09T18:40:22.942" v="9846"/>
          <ac:inkMkLst>
            <pc:docMk/>
            <pc:sldMk cId="2901042069" sldId="294"/>
            <ac:inkMk id="126" creationId="{6782CE5F-D5FB-6BD0-BD5C-29CEE055FF3C}"/>
          </ac:inkMkLst>
        </pc:inkChg>
        <pc:inkChg chg="mod">
          <ac:chgData name="Leonard Knapp" userId="abd2ee8cb8e28e6c" providerId="LiveId" clId="{E5756C7F-8186-4AAD-8EB7-A2A45818434B}" dt="2022-10-09T18:40:22.942" v="9846"/>
          <ac:inkMkLst>
            <pc:docMk/>
            <pc:sldMk cId="2901042069" sldId="294"/>
            <ac:inkMk id="127" creationId="{5493B260-714B-972A-6969-0A3EDF40A3F1}"/>
          </ac:inkMkLst>
        </pc:inkChg>
        <pc:inkChg chg="mod">
          <ac:chgData name="Leonard Knapp" userId="abd2ee8cb8e28e6c" providerId="LiveId" clId="{E5756C7F-8186-4AAD-8EB7-A2A45818434B}" dt="2022-10-09T18:40:22.942" v="9846"/>
          <ac:inkMkLst>
            <pc:docMk/>
            <pc:sldMk cId="2901042069" sldId="294"/>
            <ac:inkMk id="128" creationId="{3F971C9D-4599-0AA3-EF7F-19D80FF608F4}"/>
          </ac:inkMkLst>
        </pc:inkChg>
        <pc:inkChg chg="mod">
          <ac:chgData name="Leonard Knapp" userId="abd2ee8cb8e28e6c" providerId="LiveId" clId="{E5756C7F-8186-4AAD-8EB7-A2A45818434B}" dt="2022-10-09T18:40:22.942" v="9846"/>
          <ac:inkMkLst>
            <pc:docMk/>
            <pc:sldMk cId="2901042069" sldId="294"/>
            <ac:inkMk id="129" creationId="{32D26D5B-6D90-C684-23F6-D8C05EF6BA05}"/>
          </ac:inkMkLst>
        </pc:inkChg>
        <pc:inkChg chg="add del mod">
          <ac:chgData name="Leonard Knapp" userId="abd2ee8cb8e28e6c" providerId="LiveId" clId="{E5756C7F-8186-4AAD-8EB7-A2A45818434B}" dt="2022-10-09T18:41:10.006" v="9875" actId="9405"/>
          <ac:inkMkLst>
            <pc:docMk/>
            <pc:sldMk cId="2901042069" sldId="294"/>
            <ac:inkMk id="130" creationId="{9650A2D0-5F10-EAB8-2B97-AD19272BBE51}"/>
          </ac:inkMkLst>
        </pc:inkChg>
        <pc:inkChg chg="add del mod">
          <ac:chgData name="Leonard Knapp" userId="abd2ee8cb8e28e6c" providerId="LiveId" clId="{E5756C7F-8186-4AAD-8EB7-A2A45818434B}" dt="2022-10-09T18:41:09.763" v="9874" actId="9405"/>
          <ac:inkMkLst>
            <pc:docMk/>
            <pc:sldMk cId="2901042069" sldId="294"/>
            <ac:inkMk id="131" creationId="{E5EAD949-4179-25B3-5789-E937A135B4F5}"/>
          </ac:inkMkLst>
        </pc:inkChg>
        <pc:inkChg chg="add del mod">
          <ac:chgData name="Leonard Knapp" userId="abd2ee8cb8e28e6c" providerId="LiveId" clId="{E5756C7F-8186-4AAD-8EB7-A2A45818434B}" dt="2022-10-09T18:41:09.598" v="9873" actId="9405"/>
          <ac:inkMkLst>
            <pc:docMk/>
            <pc:sldMk cId="2901042069" sldId="294"/>
            <ac:inkMk id="132" creationId="{1DBD5DCD-0A3E-78D0-0532-CCC9CC4A7741}"/>
          </ac:inkMkLst>
        </pc:inkChg>
        <pc:inkChg chg="add del mod">
          <ac:chgData name="Leonard Knapp" userId="abd2ee8cb8e28e6c" providerId="LiveId" clId="{E5756C7F-8186-4AAD-8EB7-A2A45818434B}" dt="2022-10-09T18:41:09.442" v="9872"/>
          <ac:inkMkLst>
            <pc:docMk/>
            <pc:sldMk cId="2901042069" sldId="294"/>
            <ac:inkMk id="133" creationId="{C2A8C43E-B810-5C8B-81CF-7BA907D0EEA6}"/>
          </ac:inkMkLst>
        </pc:inkChg>
        <pc:inkChg chg="add del">
          <ac:chgData name="Leonard Knapp" userId="abd2ee8cb8e28e6c" providerId="LiveId" clId="{E5756C7F-8186-4AAD-8EB7-A2A45818434B}" dt="2022-10-09T18:41:09.287" v="9869" actId="9405"/>
          <ac:inkMkLst>
            <pc:docMk/>
            <pc:sldMk cId="2901042069" sldId="294"/>
            <ac:inkMk id="134" creationId="{931F07C5-C228-A40B-FCBC-4DD856E20119}"/>
          </ac:inkMkLst>
        </pc:inkChg>
        <pc:inkChg chg="add del">
          <ac:chgData name="Leonard Knapp" userId="abd2ee8cb8e28e6c" providerId="LiveId" clId="{E5756C7F-8186-4AAD-8EB7-A2A45818434B}" dt="2022-10-09T18:41:09.130" v="9868" actId="9405"/>
          <ac:inkMkLst>
            <pc:docMk/>
            <pc:sldMk cId="2901042069" sldId="294"/>
            <ac:inkMk id="135" creationId="{C5A7E2AD-6D49-2DC2-CC82-98FFFEDEF794}"/>
          </ac:inkMkLst>
        </pc:inkChg>
        <pc:inkChg chg="add mod">
          <ac:chgData name="Leonard Knapp" userId="abd2ee8cb8e28e6c" providerId="LiveId" clId="{E5756C7F-8186-4AAD-8EB7-A2A45818434B}" dt="2022-10-09T18:41:16.006" v="9884"/>
          <ac:inkMkLst>
            <pc:docMk/>
            <pc:sldMk cId="2901042069" sldId="294"/>
            <ac:inkMk id="137" creationId="{053DC8A1-1337-C6F8-90C2-4AA5823B7E18}"/>
          </ac:inkMkLst>
        </pc:inkChg>
        <pc:inkChg chg="add mod">
          <ac:chgData name="Leonard Knapp" userId="abd2ee8cb8e28e6c" providerId="LiveId" clId="{E5756C7F-8186-4AAD-8EB7-A2A45818434B}" dt="2022-10-09T18:41:16.006" v="9884"/>
          <ac:inkMkLst>
            <pc:docMk/>
            <pc:sldMk cId="2901042069" sldId="294"/>
            <ac:inkMk id="138" creationId="{07EE1537-3220-E89A-D30C-E47DFF8B3F79}"/>
          </ac:inkMkLst>
        </pc:inkChg>
        <pc:inkChg chg="add mod">
          <ac:chgData name="Leonard Knapp" userId="abd2ee8cb8e28e6c" providerId="LiveId" clId="{E5756C7F-8186-4AAD-8EB7-A2A45818434B}" dt="2022-10-09T18:41:16.006" v="9884"/>
          <ac:inkMkLst>
            <pc:docMk/>
            <pc:sldMk cId="2901042069" sldId="294"/>
            <ac:inkMk id="139" creationId="{3AA0F9D8-E9C0-B95B-AFFF-D7FDFC54F919}"/>
          </ac:inkMkLst>
        </pc:inkChg>
        <pc:inkChg chg="add mod">
          <ac:chgData name="Leonard Knapp" userId="abd2ee8cb8e28e6c" providerId="LiveId" clId="{E5756C7F-8186-4AAD-8EB7-A2A45818434B}" dt="2022-10-09T18:41:16.006" v="9884"/>
          <ac:inkMkLst>
            <pc:docMk/>
            <pc:sldMk cId="2901042069" sldId="294"/>
            <ac:inkMk id="140" creationId="{81109865-EDF0-F711-E516-9767A82865CD}"/>
          </ac:inkMkLst>
        </pc:inkChg>
        <pc:inkChg chg="add mod">
          <ac:chgData name="Leonard Knapp" userId="abd2ee8cb8e28e6c" providerId="LiveId" clId="{E5756C7F-8186-4AAD-8EB7-A2A45818434B}" dt="2022-10-09T18:41:16.006" v="9884"/>
          <ac:inkMkLst>
            <pc:docMk/>
            <pc:sldMk cId="2901042069" sldId="294"/>
            <ac:inkMk id="141" creationId="{63FE8268-C497-3575-B778-102B20D4315C}"/>
          </ac:inkMkLst>
        </pc:inkChg>
        <pc:inkChg chg="add mod">
          <ac:chgData name="Leonard Knapp" userId="abd2ee8cb8e28e6c" providerId="LiveId" clId="{E5756C7F-8186-4AAD-8EB7-A2A45818434B}" dt="2022-10-09T18:41:16.006" v="9884"/>
          <ac:inkMkLst>
            <pc:docMk/>
            <pc:sldMk cId="2901042069" sldId="294"/>
            <ac:inkMk id="142" creationId="{C01D5C5C-770E-4721-75C1-65C6053D786A}"/>
          </ac:inkMkLst>
        </pc:inkChg>
        <pc:inkChg chg="add mod">
          <ac:chgData name="Leonard Knapp" userId="abd2ee8cb8e28e6c" providerId="LiveId" clId="{E5756C7F-8186-4AAD-8EB7-A2A45818434B}" dt="2022-10-09T18:41:16.006" v="9884"/>
          <ac:inkMkLst>
            <pc:docMk/>
            <pc:sldMk cId="2901042069" sldId="294"/>
            <ac:inkMk id="144" creationId="{5D674490-491B-2F22-936C-4AC814C5B540}"/>
          </ac:inkMkLst>
        </pc:inkChg>
        <pc:inkChg chg="add mod">
          <ac:chgData name="Leonard Knapp" userId="abd2ee8cb8e28e6c" providerId="LiveId" clId="{E5756C7F-8186-4AAD-8EB7-A2A45818434B}" dt="2022-10-09T18:42:00.196" v="9901"/>
          <ac:inkMkLst>
            <pc:docMk/>
            <pc:sldMk cId="2901042069" sldId="294"/>
            <ac:inkMk id="147" creationId="{3A413D49-8943-3E9C-A8AD-596D1593F806}"/>
          </ac:inkMkLst>
        </pc:inkChg>
        <pc:inkChg chg="add mod">
          <ac:chgData name="Leonard Knapp" userId="abd2ee8cb8e28e6c" providerId="LiveId" clId="{E5756C7F-8186-4AAD-8EB7-A2A45818434B}" dt="2022-10-09T18:42:00.196" v="9901"/>
          <ac:inkMkLst>
            <pc:docMk/>
            <pc:sldMk cId="2901042069" sldId="294"/>
            <ac:inkMk id="148" creationId="{266000D3-9926-D0A7-5A84-5BB506BEEDA8}"/>
          </ac:inkMkLst>
        </pc:inkChg>
        <pc:inkChg chg="add mod">
          <ac:chgData name="Leonard Knapp" userId="abd2ee8cb8e28e6c" providerId="LiveId" clId="{E5756C7F-8186-4AAD-8EB7-A2A45818434B}" dt="2022-10-09T18:42:00.196" v="9901"/>
          <ac:inkMkLst>
            <pc:docMk/>
            <pc:sldMk cId="2901042069" sldId="294"/>
            <ac:inkMk id="150" creationId="{8CD35990-D920-5CBC-B5AB-59E496723F4D}"/>
          </ac:inkMkLst>
        </pc:inkChg>
        <pc:inkChg chg="add mod">
          <ac:chgData name="Leonard Knapp" userId="abd2ee8cb8e28e6c" providerId="LiveId" clId="{E5756C7F-8186-4AAD-8EB7-A2A45818434B}" dt="2022-10-09T18:42:00.196" v="9901"/>
          <ac:inkMkLst>
            <pc:docMk/>
            <pc:sldMk cId="2901042069" sldId="294"/>
            <ac:inkMk id="151" creationId="{0450AF2F-D631-C0C4-9664-1B2E2277A75B}"/>
          </ac:inkMkLst>
        </pc:inkChg>
        <pc:inkChg chg="add mod">
          <ac:chgData name="Leonard Knapp" userId="abd2ee8cb8e28e6c" providerId="LiveId" clId="{E5756C7F-8186-4AAD-8EB7-A2A45818434B}" dt="2022-10-09T18:42:00.196" v="9901"/>
          <ac:inkMkLst>
            <pc:docMk/>
            <pc:sldMk cId="2901042069" sldId="294"/>
            <ac:inkMk id="152" creationId="{B16FA9D4-9C31-64C1-25C1-0CCE06F7B2C8}"/>
          </ac:inkMkLst>
        </pc:inkChg>
        <pc:inkChg chg="add mod">
          <ac:chgData name="Leonard Knapp" userId="abd2ee8cb8e28e6c" providerId="LiveId" clId="{E5756C7F-8186-4AAD-8EB7-A2A45818434B}" dt="2022-10-09T18:42:00.196" v="9901"/>
          <ac:inkMkLst>
            <pc:docMk/>
            <pc:sldMk cId="2901042069" sldId="294"/>
            <ac:inkMk id="153" creationId="{9D75D599-F61D-54D3-9AC1-69539D0C7D83}"/>
          </ac:inkMkLst>
        </pc:inkChg>
        <pc:inkChg chg="add del">
          <ac:chgData name="Leonard Knapp" userId="abd2ee8cb8e28e6c" providerId="LiveId" clId="{E5756C7F-8186-4AAD-8EB7-A2A45818434B}" dt="2022-10-09T18:42:03.996" v="9903" actId="9405"/>
          <ac:inkMkLst>
            <pc:docMk/>
            <pc:sldMk cId="2901042069" sldId="294"/>
            <ac:inkMk id="156" creationId="{76536E04-6096-6F44-2406-59E59CCF3346}"/>
          </ac:inkMkLst>
        </pc:inkChg>
        <pc:inkChg chg="add del">
          <ac:chgData name="Leonard Knapp" userId="abd2ee8cb8e28e6c" providerId="LiveId" clId="{E5756C7F-8186-4AAD-8EB7-A2A45818434B}" dt="2022-10-09T18:45:21.656" v="9913" actId="21"/>
          <ac:inkMkLst>
            <pc:docMk/>
            <pc:sldMk cId="2901042069" sldId="294"/>
            <ac:inkMk id="157" creationId="{DCF9837F-9DDE-A192-BF2F-4701CC51A819}"/>
          </ac:inkMkLst>
        </pc:inkChg>
        <pc:inkChg chg="add del">
          <ac:chgData name="Leonard Knapp" userId="abd2ee8cb8e28e6c" providerId="LiveId" clId="{E5756C7F-8186-4AAD-8EB7-A2A45818434B}" dt="2022-10-09T18:45:21.656" v="9913" actId="21"/>
          <ac:inkMkLst>
            <pc:docMk/>
            <pc:sldMk cId="2901042069" sldId="294"/>
            <ac:inkMk id="158" creationId="{E5A0C4F6-2214-49A4-A5C3-A1D01A6846F0}"/>
          </ac:inkMkLst>
        </pc:inkChg>
        <pc:inkChg chg="mod">
          <ac:chgData name="Leonard Knapp" userId="abd2ee8cb8e28e6c" providerId="LiveId" clId="{E5756C7F-8186-4AAD-8EB7-A2A45818434B}" dt="2022-10-09T18:44:47.880" v="9910" actId="571"/>
          <ac:inkMkLst>
            <pc:docMk/>
            <pc:sldMk cId="2901042069" sldId="294"/>
            <ac:inkMk id="161" creationId="{D921229F-F55E-9EDE-69FB-434B0FB67F37}"/>
          </ac:inkMkLst>
        </pc:inkChg>
        <pc:inkChg chg="mod">
          <ac:chgData name="Leonard Knapp" userId="abd2ee8cb8e28e6c" providerId="LiveId" clId="{E5756C7F-8186-4AAD-8EB7-A2A45818434B}" dt="2022-10-09T18:44:47.880" v="9910" actId="571"/>
          <ac:inkMkLst>
            <pc:docMk/>
            <pc:sldMk cId="2901042069" sldId="294"/>
            <ac:inkMk id="162" creationId="{C1C74D9F-B0F8-6559-CC6A-F733CC4DCA72}"/>
          </ac:inkMkLst>
        </pc:inkChg>
        <pc:inkChg chg="mod">
          <ac:chgData name="Leonard Knapp" userId="abd2ee8cb8e28e6c" providerId="LiveId" clId="{E5756C7F-8186-4AAD-8EB7-A2A45818434B}" dt="2022-10-09T18:44:47.880" v="9910" actId="571"/>
          <ac:inkMkLst>
            <pc:docMk/>
            <pc:sldMk cId="2901042069" sldId="294"/>
            <ac:inkMk id="163" creationId="{9BAD4778-DD92-BA33-DEF5-CABF4FAF500D}"/>
          </ac:inkMkLst>
        </pc:inkChg>
        <pc:inkChg chg="mod">
          <ac:chgData name="Leonard Knapp" userId="abd2ee8cb8e28e6c" providerId="LiveId" clId="{E5756C7F-8186-4AAD-8EB7-A2A45818434B}" dt="2022-10-09T18:44:47.880" v="9910" actId="571"/>
          <ac:inkMkLst>
            <pc:docMk/>
            <pc:sldMk cId="2901042069" sldId="294"/>
            <ac:inkMk id="164" creationId="{BBD9C5AD-A21F-FBC9-6EAC-77E78FA42249}"/>
          </ac:inkMkLst>
        </pc:inkChg>
        <pc:inkChg chg="mod">
          <ac:chgData name="Leonard Knapp" userId="abd2ee8cb8e28e6c" providerId="LiveId" clId="{E5756C7F-8186-4AAD-8EB7-A2A45818434B}" dt="2022-10-09T18:44:47.880" v="9910" actId="571"/>
          <ac:inkMkLst>
            <pc:docMk/>
            <pc:sldMk cId="2901042069" sldId="294"/>
            <ac:inkMk id="165" creationId="{4D4C8E3E-D7EE-1559-F54D-567F99C88762}"/>
          </ac:inkMkLst>
        </pc:inkChg>
        <pc:inkChg chg="mod">
          <ac:chgData name="Leonard Knapp" userId="abd2ee8cb8e28e6c" providerId="LiveId" clId="{E5756C7F-8186-4AAD-8EB7-A2A45818434B}" dt="2022-10-09T18:44:47.880" v="9910" actId="571"/>
          <ac:inkMkLst>
            <pc:docMk/>
            <pc:sldMk cId="2901042069" sldId="294"/>
            <ac:inkMk id="166" creationId="{9E0B3561-2CC5-93ED-BFB6-A042D6BA5EFE}"/>
          </ac:inkMkLst>
        </pc:inkChg>
        <pc:inkChg chg="mod">
          <ac:chgData name="Leonard Knapp" userId="abd2ee8cb8e28e6c" providerId="LiveId" clId="{E5756C7F-8186-4AAD-8EB7-A2A45818434B}" dt="2022-10-09T18:44:47.880" v="9910" actId="571"/>
          <ac:inkMkLst>
            <pc:docMk/>
            <pc:sldMk cId="2901042069" sldId="294"/>
            <ac:inkMk id="167" creationId="{2C2B6C13-82B1-A732-2172-7CAC450345A4}"/>
          </ac:inkMkLst>
        </pc:inkChg>
        <pc:inkChg chg="mod">
          <ac:chgData name="Leonard Knapp" userId="abd2ee8cb8e28e6c" providerId="LiveId" clId="{E5756C7F-8186-4AAD-8EB7-A2A45818434B}" dt="2022-10-09T18:44:47.880" v="9910" actId="571"/>
          <ac:inkMkLst>
            <pc:docMk/>
            <pc:sldMk cId="2901042069" sldId="294"/>
            <ac:inkMk id="168" creationId="{68088534-5BD5-76F8-D919-B24332086495}"/>
          </ac:inkMkLst>
        </pc:inkChg>
        <pc:inkChg chg="mod">
          <ac:chgData name="Leonard Knapp" userId="abd2ee8cb8e28e6c" providerId="LiveId" clId="{E5756C7F-8186-4AAD-8EB7-A2A45818434B}" dt="2022-10-09T18:44:47.880" v="9910" actId="571"/>
          <ac:inkMkLst>
            <pc:docMk/>
            <pc:sldMk cId="2901042069" sldId="294"/>
            <ac:inkMk id="169" creationId="{386BFD57-E19E-B7E8-869C-A70E57532420}"/>
          </ac:inkMkLst>
        </pc:inkChg>
        <pc:inkChg chg="mod">
          <ac:chgData name="Leonard Knapp" userId="abd2ee8cb8e28e6c" providerId="LiveId" clId="{E5756C7F-8186-4AAD-8EB7-A2A45818434B}" dt="2022-10-09T18:44:47.880" v="9910" actId="571"/>
          <ac:inkMkLst>
            <pc:docMk/>
            <pc:sldMk cId="2901042069" sldId="294"/>
            <ac:inkMk id="170" creationId="{21D0D01C-F6B2-06FB-27F5-BC83BADE88D2}"/>
          </ac:inkMkLst>
        </pc:inkChg>
        <pc:inkChg chg="mod">
          <ac:chgData name="Leonard Knapp" userId="abd2ee8cb8e28e6c" providerId="LiveId" clId="{E5756C7F-8186-4AAD-8EB7-A2A45818434B}" dt="2022-10-09T18:44:47.880" v="9910" actId="571"/>
          <ac:inkMkLst>
            <pc:docMk/>
            <pc:sldMk cId="2901042069" sldId="294"/>
            <ac:inkMk id="171" creationId="{D61FB89B-EFD0-AADE-1247-0DACFF67E948}"/>
          </ac:inkMkLst>
        </pc:inkChg>
        <pc:inkChg chg="mod">
          <ac:chgData name="Leonard Knapp" userId="abd2ee8cb8e28e6c" providerId="LiveId" clId="{E5756C7F-8186-4AAD-8EB7-A2A45818434B}" dt="2022-10-09T18:44:47.880" v="9910" actId="571"/>
          <ac:inkMkLst>
            <pc:docMk/>
            <pc:sldMk cId="2901042069" sldId="294"/>
            <ac:inkMk id="172" creationId="{DAEC6086-9F46-C243-5E95-05B09FE33A7F}"/>
          </ac:inkMkLst>
        </pc:inkChg>
        <pc:inkChg chg="mod">
          <ac:chgData name="Leonard Knapp" userId="abd2ee8cb8e28e6c" providerId="LiveId" clId="{E5756C7F-8186-4AAD-8EB7-A2A45818434B}" dt="2022-10-09T18:44:47.880" v="9910" actId="571"/>
          <ac:inkMkLst>
            <pc:docMk/>
            <pc:sldMk cId="2901042069" sldId="294"/>
            <ac:inkMk id="174" creationId="{F0855786-7BBD-4595-F711-BD77E285C7CF}"/>
          </ac:inkMkLst>
        </pc:inkChg>
        <pc:inkChg chg="mod">
          <ac:chgData name="Leonard Knapp" userId="abd2ee8cb8e28e6c" providerId="LiveId" clId="{E5756C7F-8186-4AAD-8EB7-A2A45818434B}" dt="2022-10-09T18:44:47.880" v="9910" actId="571"/>
          <ac:inkMkLst>
            <pc:docMk/>
            <pc:sldMk cId="2901042069" sldId="294"/>
            <ac:inkMk id="175" creationId="{F13B333A-2698-CF08-137D-CD1887C01EF3}"/>
          </ac:inkMkLst>
        </pc:inkChg>
        <pc:inkChg chg="mod">
          <ac:chgData name="Leonard Knapp" userId="abd2ee8cb8e28e6c" providerId="LiveId" clId="{E5756C7F-8186-4AAD-8EB7-A2A45818434B}" dt="2022-10-09T18:44:47.880" v="9910" actId="571"/>
          <ac:inkMkLst>
            <pc:docMk/>
            <pc:sldMk cId="2901042069" sldId="294"/>
            <ac:inkMk id="176" creationId="{0527608C-C3BD-A410-3FFC-C3047545FE65}"/>
          </ac:inkMkLst>
        </pc:inkChg>
        <pc:inkChg chg="mod">
          <ac:chgData name="Leonard Knapp" userId="abd2ee8cb8e28e6c" providerId="LiveId" clId="{E5756C7F-8186-4AAD-8EB7-A2A45818434B}" dt="2022-10-09T18:44:47.880" v="9910" actId="571"/>
          <ac:inkMkLst>
            <pc:docMk/>
            <pc:sldMk cId="2901042069" sldId="294"/>
            <ac:inkMk id="177" creationId="{180B07EA-C953-6290-EE09-FB25359F9C7F}"/>
          </ac:inkMkLst>
        </pc:inkChg>
        <pc:inkChg chg="mod">
          <ac:chgData name="Leonard Knapp" userId="abd2ee8cb8e28e6c" providerId="LiveId" clId="{E5756C7F-8186-4AAD-8EB7-A2A45818434B}" dt="2022-10-09T18:44:47.880" v="9910" actId="571"/>
          <ac:inkMkLst>
            <pc:docMk/>
            <pc:sldMk cId="2901042069" sldId="294"/>
            <ac:inkMk id="178" creationId="{A170D587-7E02-D809-FFE6-9EF515299970}"/>
          </ac:inkMkLst>
        </pc:inkChg>
        <pc:inkChg chg="mod">
          <ac:chgData name="Leonard Knapp" userId="abd2ee8cb8e28e6c" providerId="LiveId" clId="{E5756C7F-8186-4AAD-8EB7-A2A45818434B}" dt="2022-10-09T18:44:47.880" v="9910" actId="571"/>
          <ac:inkMkLst>
            <pc:docMk/>
            <pc:sldMk cId="2901042069" sldId="294"/>
            <ac:inkMk id="179" creationId="{DB541DA2-B74A-7981-8D9C-CD462DEC6BA8}"/>
          </ac:inkMkLst>
        </pc:inkChg>
        <pc:inkChg chg="mod">
          <ac:chgData name="Leonard Knapp" userId="abd2ee8cb8e28e6c" providerId="LiveId" clId="{E5756C7F-8186-4AAD-8EB7-A2A45818434B}" dt="2022-10-09T18:44:47.880" v="9910" actId="571"/>
          <ac:inkMkLst>
            <pc:docMk/>
            <pc:sldMk cId="2901042069" sldId="294"/>
            <ac:inkMk id="180" creationId="{EBFF0F8E-77FF-A2A3-4042-37465147708A}"/>
          </ac:inkMkLst>
        </pc:inkChg>
        <pc:inkChg chg="mod">
          <ac:chgData name="Leonard Knapp" userId="abd2ee8cb8e28e6c" providerId="LiveId" clId="{E5756C7F-8186-4AAD-8EB7-A2A45818434B}" dt="2022-10-09T18:44:47.880" v="9910" actId="571"/>
          <ac:inkMkLst>
            <pc:docMk/>
            <pc:sldMk cId="2901042069" sldId="294"/>
            <ac:inkMk id="182" creationId="{2AEF49F7-FB57-DCB3-A6DA-B343A0AB6426}"/>
          </ac:inkMkLst>
        </pc:inkChg>
        <pc:inkChg chg="mod">
          <ac:chgData name="Leonard Knapp" userId="abd2ee8cb8e28e6c" providerId="LiveId" clId="{E5756C7F-8186-4AAD-8EB7-A2A45818434B}" dt="2022-10-09T18:44:47.880" v="9910" actId="571"/>
          <ac:inkMkLst>
            <pc:docMk/>
            <pc:sldMk cId="2901042069" sldId="294"/>
            <ac:inkMk id="183" creationId="{5EB9A2E4-BFC2-68A7-7444-6010F5E69826}"/>
          </ac:inkMkLst>
        </pc:inkChg>
        <pc:inkChg chg="mod">
          <ac:chgData name="Leonard Knapp" userId="abd2ee8cb8e28e6c" providerId="LiveId" clId="{E5756C7F-8186-4AAD-8EB7-A2A45818434B}" dt="2022-10-09T18:44:47.880" v="9910" actId="571"/>
          <ac:inkMkLst>
            <pc:docMk/>
            <pc:sldMk cId="2901042069" sldId="294"/>
            <ac:inkMk id="184" creationId="{5F028025-9650-CDD4-884A-D944B3A7B30F}"/>
          </ac:inkMkLst>
        </pc:inkChg>
        <pc:inkChg chg="mod">
          <ac:chgData name="Leonard Knapp" userId="abd2ee8cb8e28e6c" providerId="LiveId" clId="{E5756C7F-8186-4AAD-8EB7-A2A45818434B}" dt="2022-10-09T18:44:47.880" v="9910" actId="571"/>
          <ac:inkMkLst>
            <pc:docMk/>
            <pc:sldMk cId="2901042069" sldId="294"/>
            <ac:inkMk id="185" creationId="{497A03D7-3B46-8AE1-74ED-49C32A6ED6F3}"/>
          </ac:inkMkLst>
        </pc:inkChg>
        <pc:inkChg chg="mod">
          <ac:chgData name="Leonard Knapp" userId="abd2ee8cb8e28e6c" providerId="LiveId" clId="{E5756C7F-8186-4AAD-8EB7-A2A45818434B}" dt="2022-10-09T18:44:47.880" v="9910" actId="571"/>
          <ac:inkMkLst>
            <pc:docMk/>
            <pc:sldMk cId="2901042069" sldId="294"/>
            <ac:inkMk id="186" creationId="{732EB9E6-3E1E-D1EE-5B97-810680F03A8B}"/>
          </ac:inkMkLst>
        </pc:inkChg>
        <pc:inkChg chg="mod">
          <ac:chgData name="Leonard Knapp" userId="abd2ee8cb8e28e6c" providerId="LiveId" clId="{E5756C7F-8186-4AAD-8EB7-A2A45818434B}" dt="2022-10-09T18:44:47.880" v="9910" actId="571"/>
          <ac:inkMkLst>
            <pc:docMk/>
            <pc:sldMk cId="2901042069" sldId="294"/>
            <ac:inkMk id="187" creationId="{B280BE5B-6D9B-1E9B-266F-DE3887F8786F}"/>
          </ac:inkMkLst>
        </pc:inkChg>
        <pc:inkChg chg="mod">
          <ac:chgData name="Leonard Knapp" userId="abd2ee8cb8e28e6c" providerId="LiveId" clId="{E5756C7F-8186-4AAD-8EB7-A2A45818434B}" dt="2022-10-09T18:44:47.880" v="9910" actId="571"/>
          <ac:inkMkLst>
            <pc:docMk/>
            <pc:sldMk cId="2901042069" sldId="294"/>
            <ac:inkMk id="188" creationId="{E9236DCE-127A-3E55-F84C-03BABD016223}"/>
          </ac:inkMkLst>
        </pc:inkChg>
        <pc:inkChg chg="mod">
          <ac:chgData name="Leonard Knapp" userId="abd2ee8cb8e28e6c" providerId="LiveId" clId="{E5756C7F-8186-4AAD-8EB7-A2A45818434B}" dt="2022-10-09T18:44:47.880" v="9910" actId="571"/>
          <ac:inkMkLst>
            <pc:docMk/>
            <pc:sldMk cId="2901042069" sldId="294"/>
            <ac:inkMk id="189" creationId="{1B2A41BA-F24B-43F8-6331-F0AB03147176}"/>
          </ac:inkMkLst>
        </pc:inkChg>
        <pc:inkChg chg="mod">
          <ac:chgData name="Leonard Knapp" userId="abd2ee8cb8e28e6c" providerId="LiveId" clId="{E5756C7F-8186-4AAD-8EB7-A2A45818434B}" dt="2022-10-09T18:44:47.880" v="9910" actId="571"/>
          <ac:inkMkLst>
            <pc:docMk/>
            <pc:sldMk cId="2901042069" sldId="294"/>
            <ac:inkMk id="190" creationId="{BB97AB00-1C29-81D4-BF67-8EEF707CA881}"/>
          </ac:inkMkLst>
        </pc:inkChg>
        <pc:inkChg chg="mod">
          <ac:chgData name="Leonard Knapp" userId="abd2ee8cb8e28e6c" providerId="LiveId" clId="{E5756C7F-8186-4AAD-8EB7-A2A45818434B}" dt="2022-10-09T18:44:47.880" v="9910" actId="571"/>
          <ac:inkMkLst>
            <pc:docMk/>
            <pc:sldMk cId="2901042069" sldId="294"/>
            <ac:inkMk id="191" creationId="{7DB3A1AE-C133-07D4-48FA-45B60A169E9D}"/>
          </ac:inkMkLst>
        </pc:inkChg>
        <pc:inkChg chg="mod">
          <ac:chgData name="Leonard Knapp" userId="abd2ee8cb8e28e6c" providerId="LiveId" clId="{E5756C7F-8186-4AAD-8EB7-A2A45818434B}" dt="2022-10-09T18:44:47.880" v="9910" actId="571"/>
          <ac:inkMkLst>
            <pc:docMk/>
            <pc:sldMk cId="2901042069" sldId="294"/>
            <ac:inkMk id="192" creationId="{FD294826-1B93-2D43-54CA-7DB1697930F3}"/>
          </ac:inkMkLst>
        </pc:inkChg>
        <pc:inkChg chg="mod">
          <ac:chgData name="Leonard Knapp" userId="abd2ee8cb8e28e6c" providerId="LiveId" clId="{E5756C7F-8186-4AAD-8EB7-A2A45818434B}" dt="2022-10-09T18:44:47.880" v="9910" actId="571"/>
          <ac:inkMkLst>
            <pc:docMk/>
            <pc:sldMk cId="2901042069" sldId="294"/>
            <ac:inkMk id="193" creationId="{7A11C6DF-0357-C658-46FA-951F5E0F90F9}"/>
          </ac:inkMkLst>
        </pc:inkChg>
        <pc:inkChg chg="add mod">
          <ac:chgData name="Leonard Knapp" userId="abd2ee8cb8e28e6c" providerId="LiveId" clId="{E5756C7F-8186-4AAD-8EB7-A2A45818434B}" dt="2022-10-09T18:44:47.880" v="9910" actId="571"/>
          <ac:inkMkLst>
            <pc:docMk/>
            <pc:sldMk cId="2901042069" sldId="294"/>
            <ac:inkMk id="194" creationId="{B5339987-C05F-EDED-33CB-F4E0BD7A2EAE}"/>
          </ac:inkMkLst>
        </pc:inkChg>
        <pc:inkChg chg="add mod">
          <ac:chgData name="Leonard Knapp" userId="abd2ee8cb8e28e6c" providerId="LiveId" clId="{E5756C7F-8186-4AAD-8EB7-A2A45818434B}" dt="2022-10-09T18:44:47.880" v="9910" actId="571"/>
          <ac:inkMkLst>
            <pc:docMk/>
            <pc:sldMk cId="2901042069" sldId="294"/>
            <ac:inkMk id="195" creationId="{DE77FFFC-4DE4-7AD1-D181-E7491C1FCCCD}"/>
          </ac:inkMkLst>
        </pc:inkChg>
        <pc:inkChg chg="add mod">
          <ac:chgData name="Leonard Knapp" userId="abd2ee8cb8e28e6c" providerId="LiveId" clId="{E5756C7F-8186-4AAD-8EB7-A2A45818434B}" dt="2022-10-09T18:44:47.880" v="9910" actId="571"/>
          <ac:inkMkLst>
            <pc:docMk/>
            <pc:sldMk cId="2901042069" sldId="294"/>
            <ac:inkMk id="196" creationId="{7459524A-A36D-B7F3-9F77-9C40473595EF}"/>
          </ac:inkMkLst>
        </pc:inkChg>
        <pc:inkChg chg="add mod">
          <ac:chgData name="Leonard Knapp" userId="abd2ee8cb8e28e6c" providerId="LiveId" clId="{E5756C7F-8186-4AAD-8EB7-A2A45818434B}" dt="2022-10-09T18:44:47.880" v="9910" actId="571"/>
          <ac:inkMkLst>
            <pc:docMk/>
            <pc:sldMk cId="2901042069" sldId="294"/>
            <ac:inkMk id="197" creationId="{B2DBA23C-EEEB-029E-F15D-859370B7B5EF}"/>
          </ac:inkMkLst>
        </pc:inkChg>
        <pc:inkChg chg="mod">
          <ac:chgData name="Leonard Knapp" userId="abd2ee8cb8e28e6c" providerId="LiveId" clId="{E5756C7F-8186-4AAD-8EB7-A2A45818434B}" dt="2022-10-09T18:44:47.880" v="9910" actId="571"/>
          <ac:inkMkLst>
            <pc:docMk/>
            <pc:sldMk cId="2901042069" sldId="294"/>
            <ac:inkMk id="199" creationId="{50F51B9B-9F31-E995-0A35-81C808A2AF4B}"/>
          </ac:inkMkLst>
        </pc:inkChg>
        <pc:inkChg chg="mod">
          <ac:chgData name="Leonard Knapp" userId="abd2ee8cb8e28e6c" providerId="LiveId" clId="{E5756C7F-8186-4AAD-8EB7-A2A45818434B}" dt="2022-10-09T18:44:47.880" v="9910" actId="571"/>
          <ac:inkMkLst>
            <pc:docMk/>
            <pc:sldMk cId="2901042069" sldId="294"/>
            <ac:inkMk id="200" creationId="{CDB685E9-1F05-254B-1111-211EA2741857}"/>
          </ac:inkMkLst>
        </pc:inkChg>
        <pc:inkChg chg="mod">
          <ac:chgData name="Leonard Knapp" userId="abd2ee8cb8e28e6c" providerId="LiveId" clId="{E5756C7F-8186-4AAD-8EB7-A2A45818434B}" dt="2022-10-09T18:44:47.880" v="9910" actId="571"/>
          <ac:inkMkLst>
            <pc:docMk/>
            <pc:sldMk cId="2901042069" sldId="294"/>
            <ac:inkMk id="201" creationId="{764E00F8-A2B0-725E-1F4C-953D242C4C94}"/>
          </ac:inkMkLst>
        </pc:inkChg>
        <pc:inkChg chg="mod">
          <ac:chgData name="Leonard Knapp" userId="abd2ee8cb8e28e6c" providerId="LiveId" clId="{E5756C7F-8186-4AAD-8EB7-A2A45818434B}" dt="2022-10-09T18:44:47.880" v="9910" actId="571"/>
          <ac:inkMkLst>
            <pc:docMk/>
            <pc:sldMk cId="2901042069" sldId="294"/>
            <ac:inkMk id="202" creationId="{0EA53DFA-6A4E-4456-CE2A-E7A30968B0A2}"/>
          </ac:inkMkLst>
        </pc:inkChg>
        <pc:inkChg chg="mod">
          <ac:chgData name="Leonard Knapp" userId="abd2ee8cb8e28e6c" providerId="LiveId" clId="{E5756C7F-8186-4AAD-8EB7-A2A45818434B}" dt="2022-10-09T18:44:47.880" v="9910" actId="571"/>
          <ac:inkMkLst>
            <pc:docMk/>
            <pc:sldMk cId="2901042069" sldId="294"/>
            <ac:inkMk id="203" creationId="{EA497C82-A6BA-7FBC-1903-B02B5F8FC6E3}"/>
          </ac:inkMkLst>
        </pc:inkChg>
        <pc:inkChg chg="mod">
          <ac:chgData name="Leonard Knapp" userId="abd2ee8cb8e28e6c" providerId="LiveId" clId="{E5756C7F-8186-4AAD-8EB7-A2A45818434B}" dt="2022-10-09T18:44:47.880" v="9910" actId="571"/>
          <ac:inkMkLst>
            <pc:docMk/>
            <pc:sldMk cId="2901042069" sldId="294"/>
            <ac:inkMk id="205" creationId="{068B7189-B0A4-1670-30EA-65EEB65B5AD8}"/>
          </ac:inkMkLst>
        </pc:inkChg>
        <pc:inkChg chg="mod">
          <ac:chgData name="Leonard Knapp" userId="abd2ee8cb8e28e6c" providerId="LiveId" clId="{E5756C7F-8186-4AAD-8EB7-A2A45818434B}" dt="2022-10-09T18:44:47.880" v="9910" actId="571"/>
          <ac:inkMkLst>
            <pc:docMk/>
            <pc:sldMk cId="2901042069" sldId="294"/>
            <ac:inkMk id="206" creationId="{918C623F-D801-F65C-EAA9-71F424F03A40}"/>
          </ac:inkMkLst>
        </pc:inkChg>
        <pc:inkChg chg="mod">
          <ac:chgData name="Leonard Knapp" userId="abd2ee8cb8e28e6c" providerId="LiveId" clId="{E5756C7F-8186-4AAD-8EB7-A2A45818434B}" dt="2022-10-09T18:44:47.880" v="9910" actId="571"/>
          <ac:inkMkLst>
            <pc:docMk/>
            <pc:sldMk cId="2901042069" sldId="294"/>
            <ac:inkMk id="207" creationId="{DD8072BA-CD58-D657-6038-FB3B6010ADE8}"/>
          </ac:inkMkLst>
        </pc:inkChg>
        <pc:inkChg chg="mod">
          <ac:chgData name="Leonard Knapp" userId="abd2ee8cb8e28e6c" providerId="LiveId" clId="{E5756C7F-8186-4AAD-8EB7-A2A45818434B}" dt="2022-10-09T18:44:47.880" v="9910" actId="571"/>
          <ac:inkMkLst>
            <pc:docMk/>
            <pc:sldMk cId="2901042069" sldId="294"/>
            <ac:inkMk id="208" creationId="{91A15C1E-6070-6827-F22D-02D62BC87388}"/>
          </ac:inkMkLst>
        </pc:inkChg>
        <pc:inkChg chg="mod">
          <ac:chgData name="Leonard Knapp" userId="abd2ee8cb8e28e6c" providerId="LiveId" clId="{E5756C7F-8186-4AAD-8EB7-A2A45818434B}" dt="2022-10-09T18:44:47.880" v="9910" actId="571"/>
          <ac:inkMkLst>
            <pc:docMk/>
            <pc:sldMk cId="2901042069" sldId="294"/>
            <ac:inkMk id="209" creationId="{2AEE74BC-2CDC-89BC-2B2C-9530BE1977ED}"/>
          </ac:inkMkLst>
        </pc:inkChg>
        <pc:inkChg chg="mod">
          <ac:chgData name="Leonard Knapp" userId="abd2ee8cb8e28e6c" providerId="LiveId" clId="{E5756C7F-8186-4AAD-8EB7-A2A45818434B}" dt="2022-10-09T18:44:47.880" v="9910" actId="571"/>
          <ac:inkMkLst>
            <pc:docMk/>
            <pc:sldMk cId="2901042069" sldId="294"/>
            <ac:inkMk id="210" creationId="{766B7D6D-6850-B1A5-0B97-67445AE549A3}"/>
          </ac:inkMkLst>
        </pc:inkChg>
        <pc:inkChg chg="mod">
          <ac:chgData name="Leonard Knapp" userId="abd2ee8cb8e28e6c" providerId="LiveId" clId="{E5756C7F-8186-4AAD-8EB7-A2A45818434B}" dt="2022-10-09T18:44:47.880" v="9910" actId="571"/>
          <ac:inkMkLst>
            <pc:docMk/>
            <pc:sldMk cId="2901042069" sldId="294"/>
            <ac:inkMk id="211" creationId="{2B38E3D3-72BB-BBEC-8718-47AB2E360B6D}"/>
          </ac:inkMkLst>
        </pc:inkChg>
        <pc:inkChg chg="mod">
          <ac:chgData name="Leonard Knapp" userId="abd2ee8cb8e28e6c" providerId="LiveId" clId="{E5756C7F-8186-4AAD-8EB7-A2A45818434B}" dt="2022-10-09T18:45:13.007" v="9912" actId="571"/>
          <ac:inkMkLst>
            <pc:docMk/>
            <pc:sldMk cId="2901042069" sldId="294"/>
            <ac:inkMk id="215" creationId="{4FEC63FC-D5DB-472D-9327-9DC328AC306C}"/>
          </ac:inkMkLst>
        </pc:inkChg>
        <pc:inkChg chg="mod">
          <ac:chgData name="Leonard Knapp" userId="abd2ee8cb8e28e6c" providerId="LiveId" clId="{E5756C7F-8186-4AAD-8EB7-A2A45818434B}" dt="2022-10-09T18:45:13.007" v="9912" actId="571"/>
          <ac:inkMkLst>
            <pc:docMk/>
            <pc:sldMk cId="2901042069" sldId="294"/>
            <ac:inkMk id="216" creationId="{65464C37-8B51-276E-D9E4-C8F79A390254}"/>
          </ac:inkMkLst>
        </pc:inkChg>
        <pc:inkChg chg="mod">
          <ac:chgData name="Leonard Knapp" userId="abd2ee8cb8e28e6c" providerId="LiveId" clId="{E5756C7F-8186-4AAD-8EB7-A2A45818434B}" dt="2022-10-09T18:45:13.007" v="9912" actId="571"/>
          <ac:inkMkLst>
            <pc:docMk/>
            <pc:sldMk cId="2901042069" sldId="294"/>
            <ac:inkMk id="217" creationId="{A8F905AE-9E35-53A6-0E71-E63824455093}"/>
          </ac:inkMkLst>
        </pc:inkChg>
        <pc:inkChg chg="mod">
          <ac:chgData name="Leonard Knapp" userId="abd2ee8cb8e28e6c" providerId="LiveId" clId="{E5756C7F-8186-4AAD-8EB7-A2A45818434B}" dt="2022-10-09T18:45:13.007" v="9912" actId="571"/>
          <ac:inkMkLst>
            <pc:docMk/>
            <pc:sldMk cId="2901042069" sldId="294"/>
            <ac:inkMk id="218" creationId="{4BFBA61E-F010-F5BB-B2B6-A0A4D765127E}"/>
          </ac:inkMkLst>
        </pc:inkChg>
        <pc:inkChg chg="mod">
          <ac:chgData name="Leonard Knapp" userId="abd2ee8cb8e28e6c" providerId="LiveId" clId="{E5756C7F-8186-4AAD-8EB7-A2A45818434B}" dt="2022-10-09T18:45:13.007" v="9912" actId="571"/>
          <ac:inkMkLst>
            <pc:docMk/>
            <pc:sldMk cId="2901042069" sldId="294"/>
            <ac:inkMk id="219" creationId="{44EB01E1-B61B-81EF-34BD-F0288141BFF0}"/>
          </ac:inkMkLst>
        </pc:inkChg>
        <pc:inkChg chg="mod">
          <ac:chgData name="Leonard Knapp" userId="abd2ee8cb8e28e6c" providerId="LiveId" clId="{E5756C7F-8186-4AAD-8EB7-A2A45818434B}" dt="2022-10-09T18:45:13.007" v="9912" actId="571"/>
          <ac:inkMkLst>
            <pc:docMk/>
            <pc:sldMk cId="2901042069" sldId="294"/>
            <ac:inkMk id="220" creationId="{DC6D94D2-3662-8B11-3848-CFF261EEB808}"/>
          </ac:inkMkLst>
        </pc:inkChg>
        <pc:inkChg chg="mod">
          <ac:chgData name="Leonard Knapp" userId="abd2ee8cb8e28e6c" providerId="LiveId" clId="{E5756C7F-8186-4AAD-8EB7-A2A45818434B}" dt="2022-10-09T18:45:13.007" v="9912" actId="571"/>
          <ac:inkMkLst>
            <pc:docMk/>
            <pc:sldMk cId="2901042069" sldId="294"/>
            <ac:inkMk id="221" creationId="{0ABE8F06-88C0-E363-1F92-E00338C914E6}"/>
          </ac:inkMkLst>
        </pc:inkChg>
        <pc:inkChg chg="mod">
          <ac:chgData name="Leonard Knapp" userId="abd2ee8cb8e28e6c" providerId="LiveId" clId="{E5756C7F-8186-4AAD-8EB7-A2A45818434B}" dt="2022-10-09T18:45:13.007" v="9912" actId="571"/>
          <ac:inkMkLst>
            <pc:docMk/>
            <pc:sldMk cId="2901042069" sldId="294"/>
            <ac:inkMk id="222" creationId="{3475E721-79F4-F9D7-57B9-E40D0A7AD747}"/>
          </ac:inkMkLst>
        </pc:inkChg>
        <pc:inkChg chg="mod">
          <ac:chgData name="Leonard Knapp" userId="abd2ee8cb8e28e6c" providerId="LiveId" clId="{E5756C7F-8186-4AAD-8EB7-A2A45818434B}" dt="2022-10-09T18:45:13.007" v="9912" actId="571"/>
          <ac:inkMkLst>
            <pc:docMk/>
            <pc:sldMk cId="2901042069" sldId="294"/>
            <ac:inkMk id="223" creationId="{60FCD1FD-56A0-49D3-77AB-7B8AC37703C1}"/>
          </ac:inkMkLst>
        </pc:inkChg>
        <pc:inkChg chg="mod">
          <ac:chgData name="Leonard Knapp" userId="abd2ee8cb8e28e6c" providerId="LiveId" clId="{E5756C7F-8186-4AAD-8EB7-A2A45818434B}" dt="2022-10-09T18:45:13.007" v="9912" actId="571"/>
          <ac:inkMkLst>
            <pc:docMk/>
            <pc:sldMk cId="2901042069" sldId="294"/>
            <ac:inkMk id="224" creationId="{83EBE34C-2B91-7EAE-7980-73CD4942D7C5}"/>
          </ac:inkMkLst>
        </pc:inkChg>
        <pc:inkChg chg="mod">
          <ac:chgData name="Leonard Knapp" userId="abd2ee8cb8e28e6c" providerId="LiveId" clId="{E5756C7F-8186-4AAD-8EB7-A2A45818434B}" dt="2022-10-09T18:45:13.007" v="9912" actId="571"/>
          <ac:inkMkLst>
            <pc:docMk/>
            <pc:sldMk cId="2901042069" sldId="294"/>
            <ac:inkMk id="225" creationId="{B8EA700F-688C-27D7-A4B4-B4E3311A1B58}"/>
          </ac:inkMkLst>
        </pc:inkChg>
        <pc:inkChg chg="mod">
          <ac:chgData name="Leonard Knapp" userId="abd2ee8cb8e28e6c" providerId="LiveId" clId="{E5756C7F-8186-4AAD-8EB7-A2A45818434B}" dt="2022-10-09T18:45:13.007" v="9912" actId="571"/>
          <ac:inkMkLst>
            <pc:docMk/>
            <pc:sldMk cId="2901042069" sldId="294"/>
            <ac:inkMk id="226" creationId="{02EAEFFC-B826-8549-170A-E8AD1FD1AD4A}"/>
          </ac:inkMkLst>
        </pc:inkChg>
        <pc:inkChg chg="mod">
          <ac:chgData name="Leonard Knapp" userId="abd2ee8cb8e28e6c" providerId="LiveId" clId="{E5756C7F-8186-4AAD-8EB7-A2A45818434B}" dt="2022-10-09T18:45:13.007" v="9912" actId="571"/>
          <ac:inkMkLst>
            <pc:docMk/>
            <pc:sldMk cId="2901042069" sldId="294"/>
            <ac:inkMk id="228" creationId="{39993868-49B9-59E0-7307-3BD7C810B227}"/>
          </ac:inkMkLst>
        </pc:inkChg>
        <pc:inkChg chg="mod">
          <ac:chgData name="Leonard Knapp" userId="abd2ee8cb8e28e6c" providerId="LiveId" clId="{E5756C7F-8186-4AAD-8EB7-A2A45818434B}" dt="2022-10-09T18:45:13.007" v="9912" actId="571"/>
          <ac:inkMkLst>
            <pc:docMk/>
            <pc:sldMk cId="2901042069" sldId="294"/>
            <ac:inkMk id="229" creationId="{A3AAE52C-A275-BA08-7E25-5E150308F5FC}"/>
          </ac:inkMkLst>
        </pc:inkChg>
        <pc:inkChg chg="mod">
          <ac:chgData name="Leonard Knapp" userId="abd2ee8cb8e28e6c" providerId="LiveId" clId="{E5756C7F-8186-4AAD-8EB7-A2A45818434B}" dt="2022-10-09T18:45:13.007" v="9912" actId="571"/>
          <ac:inkMkLst>
            <pc:docMk/>
            <pc:sldMk cId="2901042069" sldId="294"/>
            <ac:inkMk id="230" creationId="{FE105DD1-9B7D-39B1-E7D5-6593C3B526FB}"/>
          </ac:inkMkLst>
        </pc:inkChg>
        <pc:inkChg chg="mod">
          <ac:chgData name="Leonard Knapp" userId="abd2ee8cb8e28e6c" providerId="LiveId" clId="{E5756C7F-8186-4AAD-8EB7-A2A45818434B}" dt="2022-10-09T18:45:13.007" v="9912" actId="571"/>
          <ac:inkMkLst>
            <pc:docMk/>
            <pc:sldMk cId="2901042069" sldId="294"/>
            <ac:inkMk id="231" creationId="{B3F678AD-DE93-DED9-D22A-A0E6D0380959}"/>
          </ac:inkMkLst>
        </pc:inkChg>
        <pc:inkChg chg="mod">
          <ac:chgData name="Leonard Knapp" userId="abd2ee8cb8e28e6c" providerId="LiveId" clId="{E5756C7F-8186-4AAD-8EB7-A2A45818434B}" dt="2022-10-09T18:45:13.007" v="9912" actId="571"/>
          <ac:inkMkLst>
            <pc:docMk/>
            <pc:sldMk cId="2901042069" sldId="294"/>
            <ac:inkMk id="232" creationId="{109ED064-F3AA-8AB7-778D-EAB0613D80C3}"/>
          </ac:inkMkLst>
        </pc:inkChg>
        <pc:inkChg chg="mod">
          <ac:chgData name="Leonard Knapp" userId="abd2ee8cb8e28e6c" providerId="LiveId" clId="{E5756C7F-8186-4AAD-8EB7-A2A45818434B}" dt="2022-10-09T18:45:13.007" v="9912" actId="571"/>
          <ac:inkMkLst>
            <pc:docMk/>
            <pc:sldMk cId="2901042069" sldId="294"/>
            <ac:inkMk id="233" creationId="{7530617B-2B0B-2DB2-1FF1-B98B123F50F2}"/>
          </ac:inkMkLst>
        </pc:inkChg>
        <pc:inkChg chg="mod">
          <ac:chgData name="Leonard Knapp" userId="abd2ee8cb8e28e6c" providerId="LiveId" clId="{E5756C7F-8186-4AAD-8EB7-A2A45818434B}" dt="2022-10-09T18:45:13.007" v="9912" actId="571"/>
          <ac:inkMkLst>
            <pc:docMk/>
            <pc:sldMk cId="2901042069" sldId="294"/>
            <ac:inkMk id="234" creationId="{12813967-BFD1-AFFF-3002-F414C6FFD4E6}"/>
          </ac:inkMkLst>
        </pc:inkChg>
        <pc:inkChg chg="mod">
          <ac:chgData name="Leonard Knapp" userId="abd2ee8cb8e28e6c" providerId="LiveId" clId="{E5756C7F-8186-4AAD-8EB7-A2A45818434B}" dt="2022-10-09T18:45:13.007" v="9912" actId="571"/>
          <ac:inkMkLst>
            <pc:docMk/>
            <pc:sldMk cId="2901042069" sldId="294"/>
            <ac:inkMk id="236" creationId="{484B882F-DC1E-E1AC-AC07-300270703A95}"/>
          </ac:inkMkLst>
        </pc:inkChg>
        <pc:inkChg chg="mod">
          <ac:chgData name="Leonard Knapp" userId="abd2ee8cb8e28e6c" providerId="LiveId" clId="{E5756C7F-8186-4AAD-8EB7-A2A45818434B}" dt="2022-10-09T18:45:13.007" v="9912" actId="571"/>
          <ac:inkMkLst>
            <pc:docMk/>
            <pc:sldMk cId="2901042069" sldId="294"/>
            <ac:inkMk id="237" creationId="{8038D52B-AF34-ABE1-7ED3-C7089DEE453B}"/>
          </ac:inkMkLst>
        </pc:inkChg>
        <pc:inkChg chg="mod">
          <ac:chgData name="Leonard Knapp" userId="abd2ee8cb8e28e6c" providerId="LiveId" clId="{E5756C7F-8186-4AAD-8EB7-A2A45818434B}" dt="2022-10-09T18:45:13.007" v="9912" actId="571"/>
          <ac:inkMkLst>
            <pc:docMk/>
            <pc:sldMk cId="2901042069" sldId="294"/>
            <ac:inkMk id="238" creationId="{8E94795A-778C-73AD-39B3-136404380BBD}"/>
          </ac:inkMkLst>
        </pc:inkChg>
        <pc:inkChg chg="add mod">
          <ac:chgData name="Leonard Knapp" userId="abd2ee8cb8e28e6c" providerId="LiveId" clId="{E5756C7F-8186-4AAD-8EB7-A2A45818434B}" dt="2022-10-09T18:45:13.007" v="9912" actId="571"/>
          <ac:inkMkLst>
            <pc:docMk/>
            <pc:sldMk cId="2901042069" sldId="294"/>
            <ac:inkMk id="239" creationId="{A43EB332-C0AA-2A5E-1C59-06DC3EA81F58}"/>
          </ac:inkMkLst>
        </pc:inkChg>
        <pc:inkChg chg="add mod">
          <ac:chgData name="Leonard Knapp" userId="abd2ee8cb8e28e6c" providerId="LiveId" clId="{E5756C7F-8186-4AAD-8EB7-A2A45818434B}" dt="2022-10-09T18:45:13.007" v="9912" actId="571"/>
          <ac:inkMkLst>
            <pc:docMk/>
            <pc:sldMk cId="2901042069" sldId="294"/>
            <ac:inkMk id="240" creationId="{8F60FCF5-F219-23AF-7F40-81A010ADC08D}"/>
          </ac:inkMkLst>
        </pc:inkChg>
        <pc:inkChg chg="add mod">
          <ac:chgData name="Leonard Knapp" userId="abd2ee8cb8e28e6c" providerId="LiveId" clId="{E5756C7F-8186-4AAD-8EB7-A2A45818434B}" dt="2022-10-09T18:45:13.007" v="9912" actId="571"/>
          <ac:inkMkLst>
            <pc:docMk/>
            <pc:sldMk cId="2901042069" sldId="294"/>
            <ac:inkMk id="241" creationId="{54ED22DC-56F1-3650-7DCE-24B92AF4A867}"/>
          </ac:inkMkLst>
        </pc:inkChg>
        <pc:inkChg chg="add mod">
          <ac:chgData name="Leonard Knapp" userId="abd2ee8cb8e28e6c" providerId="LiveId" clId="{E5756C7F-8186-4AAD-8EB7-A2A45818434B}" dt="2022-10-09T18:45:13.007" v="9912" actId="571"/>
          <ac:inkMkLst>
            <pc:docMk/>
            <pc:sldMk cId="2901042069" sldId="294"/>
            <ac:inkMk id="242" creationId="{60F3F209-60D4-6BD1-5365-D245DEA7E9F5}"/>
          </ac:inkMkLst>
        </pc:inkChg>
        <pc:inkChg chg="add mod">
          <ac:chgData name="Leonard Knapp" userId="abd2ee8cb8e28e6c" providerId="LiveId" clId="{E5756C7F-8186-4AAD-8EB7-A2A45818434B}" dt="2022-10-09T18:45:13.007" v="9912" actId="571"/>
          <ac:inkMkLst>
            <pc:docMk/>
            <pc:sldMk cId="2901042069" sldId="294"/>
            <ac:inkMk id="243" creationId="{0D686C16-65F2-C06C-E506-5272D68E54C9}"/>
          </ac:inkMkLst>
        </pc:inkChg>
        <pc:inkChg chg="mod">
          <ac:chgData name="Leonard Knapp" userId="abd2ee8cb8e28e6c" providerId="LiveId" clId="{E5756C7F-8186-4AAD-8EB7-A2A45818434B}" dt="2022-10-09T18:45:13.007" v="9912" actId="571"/>
          <ac:inkMkLst>
            <pc:docMk/>
            <pc:sldMk cId="2901042069" sldId="294"/>
            <ac:inkMk id="245" creationId="{D5D309F0-A7CB-3A8B-1AB1-AB1941498CE6}"/>
          </ac:inkMkLst>
        </pc:inkChg>
        <pc:inkChg chg="mod">
          <ac:chgData name="Leonard Knapp" userId="abd2ee8cb8e28e6c" providerId="LiveId" clId="{E5756C7F-8186-4AAD-8EB7-A2A45818434B}" dt="2022-10-09T18:45:13.007" v="9912" actId="571"/>
          <ac:inkMkLst>
            <pc:docMk/>
            <pc:sldMk cId="2901042069" sldId="294"/>
            <ac:inkMk id="246" creationId="{B110F7B2-1BCF-D0ED-A57A-29BD51F5F4C1}"/>
          </ac:inkMkLst>
        </pc:inkChg>
        <pc:inkChg chg="mod">
          <ac:chgData name="Leonard Knapp" userId="abd2ee8cb8e28e6c" providerId="LiveId" clId="{E5756C7F-8186-4AAD-8EB7-A2A45818434B}" dt="2022-10-09T18:45:13.007" v="9912" actId="571"/>
          <ac:inkMkLst>
            <pc:docMk/>
            <pc:sldMk cId="2901042069" sldId="294"/>
            <ac:inkMk id="247" creationId="{E2CD9D98-27ED-EE71-2ADE-A74914FEE30F}"/>
          </ac:inkMkLst>
        </pc:inkChg>
        <pc:inkChg chg="mod">
          <ac:chgData name="Leonard Knapp" userId="abd2ee8cb8e28e6c" providerId="LiveId" clId="{E5756C7F-8186-4AAD-8EB7-A2A45818434B}" dt="2022-10-09T18:45:13.007" v="9912" actId="571"/>
          <ac:inkMkLst>
            <pc:docMk/>
            <pc:sldMk cId="2901042069" sldId="294"/>
            <ac:inkMk id="248" creationId="{6888A689-C4F1-68E4-F3E5-467D553D1F38}"/>
          </ac:inkMkLst>
        </pc:inkChg>
        <pc:inkChg chg="mod">
          <ac:chgData name="Leonard Knapp" userId="abd2ee8cb8e28e6c" providerId="LiveId" clId="{E5756C7F-8186-4AAD-8EB7-A2A45818434B}" dt="2022-10-09T18:45:13.007" v="9912" actId="571"/>
          <ac:inkMkLst>
            <pc:docMk/>
            <pc:sldMk cId="2901042069" sldId="294"/>
            <ac:inkMk id="250" creationId="{16893062-9E36-4389-2F01-24B78D19EA03}"/>
          </ac:inkMkLst>
        </pc:inkChg>
        <pc:inkChg chg="mod">
          <ac:chgData name="Leonard Knapp" userId="abd2ee8cb8e28e6c" providerId="LiveId" clId="{E5756C7F-8186-4AAD-8EB7-A2A45818434B}" dt="2022-10-09T18:45:13.007" v="9912" actId="571"/>
          <ac:inkMkLst>
            <pc:docMk/>
            <pc:sldMk cId="2901042069" sldId="294"/>
            <ac:inkMk id="251" creationId="{02015F97-B893-C003-488A-FCB5B16B87A0}"/>
          </ac:inkMkLst>
        </pc:inkChg>
        <pc:inkChg chg="add mod">
          <ac:chgData name="Leonard Knapp" userId="abd2ee8cb8e28e6c" providerId="LiveId" clId="{E5756C7F-8186-4AAD-8EB7-A2A45818434B}" dt="2022-10-09T18:45:13.007" v="9912" actId="571"/>
          <ac:inkMkLst>
            <pc:docMk/>
            <pc:sldMk cId="2901042069" sldId="294"/>
            <ac:inkMk id="252" creationId="{D43DD871-BD56-34CE-5D84-4A9E414A8CF5}"/>
          </ac:inkMkLst>
        </pc:inkChg>
        <pc:inkChg chg="mod">
          <ac:chgData name="Leonard Knapp" userId="abd2ee8cb8e28e6c" providerId="LiveId" clId="{E5756C7F-8186-4AAD-8EB7-A2A45818434B}" dt="2022-10-09T18:45:13.007" v="9912" actId="571"/>
          <ac:inkMkLst>
            <pc:docMk/>
            <pc:sldMk cId="2901042069" sldId="294"/>
            <ac:inkMk id="254" creationId="{C002AD65-9FDA-C28B-4261-E897F163E95B}"/>
          </ac:inkMkLst>
        </pc:inkChg>
        <pc:inkChg chg="mod">
          <ac:chgData name="Leonard Knapp" userId="abd2ee8cb8e28e6c" providerId="LiveId" clId="{E5756C7F-8186-4AAD-8EB7-A2A45818434B}" dt="2022-10-09T18:45:13.007" v="9912" actId="571"/>
          <ac:inkMkLst>
            <pc:docMk/>
            <pc:sldMk cId="2901042069" sldId="294"/>
            <ac:inkMk id="255" creationId="{79196ED1-DFE5-1201-7240-19D99C367C4C}"/>
          </ac:inkMkLst>
        </pc:inkChg>
        <pc:inkChg chg="mod">
          <ac:chgData name="Leonard Knapp" userId="abd2ee8cb8e28e6c" providerId="LiveId" clId="{E5756C7F-8186-4AAD-8EB7-A2A45818434B}" dt="2022-10-09T18:45:13.007" v="9912" actId="571"/>
          <ac:inkMkLst>
            <pc:docMk/>
            <pc:sldMk cId="2901042069" sldId="294"/>
            <ac:inkMk id="256" creationId="{2DEFFDC6-C1C9-CD7A-422B-C91D071CC612}"/>
          </ac:inkMkLst>
        </pc:inkChg>
        <pc:inkChg chg="mod">
          <ac:chgData name="Leonard Knapp" userId="abd2ee8cb8e28e6c" providerId="LiveId" clId="{E5756C7F-8186-4AAD-8EB7-A2A45818434B}" dt="2022-10-09T18:45:13.007" v="9912" actId="571"/>
          <ac:inkMkLst>
            <pc:docMk/>
            <pc:sldMk cId="2901042069" sldId="294"/>
            <ac:inkMk id="257" creationId="{C3980ADE-E3AF-DE98-CCBF-F47A89467956}"/>
          </ac:inkMkLst>
        </pc:inkChg>
        <pc:inkChg chg="mod">
          <ac:chgData name="Leonard Knapp" userId="abd2ee8cb8e28e6c" providerId="LiveId" clId="{E5756C7F-8186-4AAD-8EB7-A2A45818434B}" dt="2022-10-09T18:45:13.007" v="9912" actId="571"/>
          <ac:inkMkLst>
            <pc:docMk/>
            <pc:sldMk cId="2901042069" sldId="294"/>
            <ac:inkMk id="258" creationId="{BFFAC27A-F04C-C85E-B030-E41EB8D5FBFA}"/>
          </ac:inkMkLst>
        </pc:inkChg>
        <pc:inkChg chg="add mod">
          <ac:chgData name="Leonard Knapp" userId="abd2ee8cb8e28e6c" providerId="LiveId" clId="{E5756C7F-8186-4AAD-8EB7-A2A45818434B}" dt="2022-10-09T18:45:13.007" v="9912" actId="571"/>
          <ac:inkMkLst>
            <pc:docMk/>
            <pc:sldMk cId="2901042069" sldId="294"/>
            <ac:inkMk id="259" creationId="{2AF5F60B-2B7C-DDCB-8523-0840A73D3369}"/>
          </ac:inkMkLst>
        </pc:inkChg>
        <pc:inkChg chg="mod">
          <ac:chgData name="Leonard Knapp" userId="abd2ee8cb8e28e6c" providerId="LiveId" clId="{E5756C7F-8186-4AAD-8EB7-A2A45818434B}" dt="2022-10-09T18:45:13.007" v="9912" actId="571"/>
          <ac:inkMkLst>
            <pc:docMk/>
            <pc:sldMk cId="2901042069" sldId="294"/>
            <ac:inkMk id="261" creationId="{6C8CFCC3-E15C-779E-ED4E-6476ECA87EF4}"/>
          </ac:inkMkLst>
        </pc:inkChg>
        <pc:inkChg chg="mod">
          <ac:chgData name="Leonard Knapp" userId="abd2ee8cb8e28e6c" providerId="LiveId" clId="{E5756C7F-8186-4AAD-8EB7-A2A45818434B}" dt="2022-10-09T18:45:13.007" v="9912" actId="571"/>
          <ac:inkMkLst>
            <pc:docMk/>
            <pc:sldMk cId="2901042069" sldId="294"/>
            <ac:inkMk id="262" creationId="{C1DD06B9-4E7A-DC15-66F6-8CD209736880}"/>
          </ac:inkMkLst>
        </pc:inkChg>
        <pc:inkChg chg="mod">
          <ac:chgData name="Leonard Knapp" userId="abd2ee8cb8e28e6c" providerId="LiveId" clId="{E5756C7F-8186-4AAD-8EB7-A2A45818434B}" dt="2022-10-09T18:45:13.007" v="9912" actId="571"/>
          <ac:inkMkLst>
            <pc:docMk/>
            <pc:sldMk cId="2901042069" sldId="294"/>
            <ac:inkMk id="263" creationId="{CAB704D0-837D-670C-A437-BBFE2D50BAAB}"/>
          </ac:inkMkLst>
        </pc:inkChg>
        <pc:inkChg chg="mod">
          <ac:chgData name="Leonard Knapp" userId="abd2ee8cb8e28e6c" providerId="LiveId" clId="{E5756C7F-8186-4AAD-8EB7-A2A45818434B}" dt="2022-10-09T18:45:13.007" v="9912" actId="571"/>
          <ac:inkMkLst>
            <pc:docMk/>
            <pc:sldMk cId="2901042069" sldId="294"/>
            <ac:inkMk id="264" creationId="{784436A7-9DE7-A43D-C7F5-84419015FCA0}"/>
          </ac:inkMkLst>
        </pc:inkChg>
        <pc:inkChg chg="mod">
          <ac:chgData name="Leonard Knapp" userId="abd2ee8cb8e28e6c" providerId="LiveId" clId="{E5756C7F-8186-4AAD-8EB7-A2A45818434B}" dt="2022-10-09T18:45:13.007" v="9912" actId="571"/>
          <ac:inkMkLst>
            <pc:docMk/>
            <pc:sldMk cId="2901042069" sldId="294"/>
            <ac:inkMk id="265" creationId="{904E8B91-25F6-086A-8DE1-72E36503722C}"/>
          </ac:inkMkLst>
        </pc:inkChg>
        <pc:inkChg chg="mod">
          <ac:chgData name="Leonard Knapp" userId="abd2ee8cb8e28e6c" providerId="LiveId" clId="{E5756C7F-8186-4AAD-8EB7-A2A45818434B}" dt="2022-10-09T18:45:13.007" v="9912" actId="571"/>
          <ac:inkMkLst>
            <pc:docMk/>
            <pc:sldMk cId="2901042069" sldId="294"/>
            <ac:inkMk id="266" creationId="{36543828-5877-82BC-231B-E1A8EFD32C73}"/>
          </ac:inkMkLst>
        </pc:inkChg>
        <pc:inkChg chg="mod">
          <ac:chgData name="Leonard Knapp" userId="abd2ee8cb8e28e6c" providerId="LiveId" clId="{E5756C7F-8186-4AAD-8EB7-A2A45818434B}" dt="2022-10-09T18:45:13.007" v="9912" actId="571"/>
          <ac:inkMkLst>
            <pc:docMk/>
            <pc:sldMk cId="2901042069" sldId="294"/>
            <ac:inkMk id="267" creationId="{CB82025F-324D-6B3A-56EE-1D2B491DB0D4}"/>
          </ac:inkMkLst>
        </pc:inkChg>
        <pc:inkChg chg="mod">
          <ac:chgData name="Leonard Knapp" userId="abd2ee8cb8e28e6c" providerId="LiveId" clId="{E5756C7F-8186-4AAD-8EB7-A2A45818434B}" dt="2022-10-09T18:45:13.007" v="9912" actId="571"/>
          <ac:inkMkLst>
            <pc:docMk/>
            <pc:sldMk cId="2901042069" sldId="294"/>
            <ac:inkMk id="268" creationId="{F78E2FC9-44E7-E4B4-9D27-87DAAE5AAEC9}"/>
          </ac:inkMkLst>
        </pc:inkChg>
        <pc:inkChg chg="mod">
          <ac:chgData name="Leonard Knapp" userId="abd2ee8cb8e28e6c" providerId="LiveId" clId="{E5756C7F-8186-4AAD-8EB7-A2A45818434B}" dt="2022-10-09T18:45:13.007" v="9912" actId="571"/>
          <ac:inkMkLst>
            <pc:docMk/>
            <pc:sldMk cId="2901042069" sldId="294"/>
            <ac:inkMk id="269" creationId="{229C69A4-6BEC-8FF0-CA25-53E6E240847E}"/>
          </ac:inkMkLst>
        </pc:inkChg>
        <pc:inkChg chg="mod">
          <ac:chgData name="Leonard Knapp" userId="abd2ee8cb8e28e6c" providerId="LiveId" clId="{E5756C7F-8186-4AAD-8EB7-A2A45818434B}" dt="2022-10-09T18:45:13.007" v="9912" actId="571"/>
          <ac:inkMkLst>
            <pc:docMk/>
            <pc:sldMk cId="2901042069" sldId="294"/>
            <ac:inkMk id="270" creationId="{63057013-BB5E-772B-4FBD-CB48E12A4F3D}"/>
          </ac:inkMkLst>
        </pc:inkChg>
        <pc:inkChg chg="mod">
          <ac:chgData name="Leonard Knapp" userId="abd2ee8cb8e28e6c" providerId="LiveId" clId="{E5756C7F-8186-4AAD-8EB7-A2A45818434B}" dt="2022-10-09T18:45:13.007" v="9912" actId="571"/>
          <ac:inkMkLst>
            <pc:docMk/>
            <pc:sldMk cId="2901042069" sldId="294"/>
            <ac:inkMk id="271" creationId="{F666CC01-18D3-0D2F-22E9-AA26F1EDAB90}"/>
          </ac:inkMkLst>
        </pc:inkChg>
        <pc:inkChg chg="mod">
          <ac:chgData name="Leonard Knapp" userId="abd2ee8cb8e28e6c" providerId="LiveId" clId="{E5756C7F-8186-4AAD-8EB7-A2A45818434B}" dt="2022-10-09T18:45:13.007" v="9912" actId="571"/>
          <ac:inkMkLst>
            <pc:docMk/>
            <pc:sldMk cId="2901042069" sldId="294"/>
            <ac:inkMk id="272" creationId="{8C561998-2F0E-EDA2-5027-F3A840BE71F9}"/>
          </ac:inkMkLst>
        </pc:inkChg>
        <pc:inkChg chg="add mod">
          <ac:chgData name="Leonard Knapp" userId="abd2ee8cb8e28e6c" providerId="LiveId" clId="{E5756C7F-8186-4AAD-8EB7-A2A45818434B}" dt="2022-10-09T18:45:13.007" v="9912" actId="571"/>
          <ac:inkMkLst>
            <pc:docMk/>
            <pc:sldMk cId="2901042069" sldId="294"/>
            <ac:inkMk id="273" creationId="{9557A0D2-7D14-0CF5-AAAE-9FBCDD300E75}"/>
          </ac:inkMkLst>
        </pc:inkChg>
        <pc:inkChg chg="add mod">
          <ac:chgData name="Leonard Knapp" userId="abd2ee8cb8e28e6c" providerId="LiveId" clId="{E5756C7F-8186-4AAD-8EB7-A2A45818434B}" dt="2022-10-09T18:45:13.007" v="9912" actId="571"/>
          <ac:inkMkLst>
            <pc:docMk/>
            <pc:sldMk cId="2901042069" sldId="294"/>
            <ac:inkMk id="274" creationId="{90A44A14-C20A-E13B-43D1-CF5CE9919364}"/>
          </ac:inkMkLst>
        </pc:inkChg>
        <pc:inkChg chg="add mod">
          <ac:chgData name="Leonard Knapp" userId="abd2ee8cb8e28e6c" providerId="LiveId" clId="{E5756C7F-8186-4AAD-8EB7-A2A45818434B}" dt="2022-10-09T18:45:13.007" v="9912" actId="571"/>
          <ac:inkMkLst>
            <pc:docMk/>
            <pc:sldMk cId="2901042069" sldId="294"/>
            <ac:inkMk id="275" creationId="{8EDFF6A5-6056-6F60-D6C6-67CF4B0C9134}"/>
          </ac:inkMkLst>
        </pc:inkChg>
        <pc:inkChg chg="add mod">
          <ac:chgData name="Leonard Knapp" userId="abd2ee8cb8e28e6c" providerId="LiveId" clId="{E5756C7F-8186-4AAD-8EB7-A2A45818434B}" dt="2022-10-09T18:45:13.007" v="9912" actId="571"/>
          <ac:inkMkLst>
            <pc:docMk/>
            <pc:sldMk cId="2901042069" sldId="294"/>
            <ac:inkMk id="276" creationId="{BA6326DC-EEEA-1103-2EA6-D2CB6BA51880}"/>
          </ac:inkMkLst>
        </pc:inkChg>
        <pc:inkChg chg="add mod">
          <ac:chgData name="Leonard Knapp" userId="abd2ee8cb8e28e6c" providerId="LiveId" clId="{E5756C7F-8186-4AAD-8EB7-A2A45818434B}" dt="2022-10-09T18:45:13.007" v="9912" actId="571"/>
          <ac:inkMkLst>
            <pc:docMk/>
            <pc:sldMk cId="2901042069" sldId="294"/>
            <ac:inkMk id="277" creationId="{1907108C-C887-271C-E06A-94D06A847CAD}"/>
          </ac:inkMkLst>
        </pc:inkChg>
        <pc:inkChg chg="add mod">
          <ac:chgData name="Leonard Knapp" userId="abd2ee8cb8e28e6c" providerId="LiveId" clId="{E5756C7F-8186-4AAD-8EB7-A2A45818434B}" dt="2022-10-09T18:45:13.007" v="9912" actId="571"/>
          <ac:inkMkLst>
            <pc:docMk/>
            <pc:sldMk cId="2901042069" sldId="294"/>
            <ac:inkMk id="278" creationId="{986ED5A8-36AF-3F1C-B998-0CC7ED0CF9DD}"/>
          </ac:inkMkLst>
        </pc:inkChg>
        <pc:inkChg chg="mod">
          <ac:chgData name="Leonard Knapp" userId="abd2ee8cb8e28e6c" providerId="LiveId" clId="{E5756C7F-8186-4AAD-8EB7-A2A45818434B}" dt="2022-10-09T18:45:13.007" v="9912" actId="571"/>
          <ac:inkMkLst>
            <pc:docMk/>
            <pc:sldMk cId="2901042069" sldId="294"/>
            <ac:inkMk id="280" creationId="{1DA73FB9-72B0-3F89-8454-643222BA63AC}"/>
          </ac:inkMkLst>
        </pc:inkChg>
        <pc:inkChg chg="mod">
          <ac:chgData name="Leonard Knapp" userId="abd2ee8cb8e28e6c" providerId="LiveId" clId="{E5756C7F-8186-4AAD-8EB7-A2A45818434B}" dt="2022-10-09T18:45:13.007" v="9912" actId="571"/>
          <ac:inkMkLst>
            <pc:docMk/>
            <pc:sldMk cId="2901042069" sldId="294"/>
            <ac:inkMk id="281" creationId="{EA217F46-32C8-B0F0-4040-88C5A7313A4E}"/>
          </ac:inkMkLst>
        </pc:inkChg>
        <pc:inkChg chg="mod">
          <ac:chgData name="Leonard Knapp" userId="abd2ee8cb8e28e6c" providerId="LiveId" clId="{E5756C7F-8186-4AAD-8EB7-A2A45818434B}" dt="2022-10-09T18:45:13.007" v="9912" actId="571"/>
          <ac:inkMkLst>
            <pc:docMk/>
            <pc:sldMk cId="2901042069" sldId="294"/>
            <ac:inkMk id="282" creationId="{A96D9679-34C4-86C3-F18C-071258429808}"/>
          </ac:inkMkLst>
        </pc:inkChg>
        <pc:inkChg chg="mod">
          <ac:chgData name="Leonard Knapp" userId="abd2ee8cb8e28e6c" providerId="LiveId" clId="{E5756C7F-8186-4AAD-8EB7-A2A45818434B}" dt="2022-10-09T18:45:13.007" v="9912" actId="571"/>
          <ac:inkMkLst>
            <pc:docMk/>
            <pc:sldMk cId="2901042069" sldId="294"/>
            <ac:inkMk id="283" creationId="{550F6F6B-7A8E-2BE3-73B7-EA404E8FC540}"/>
          </ac:inkMkLst>
        </pc:inkChg>
        <pc:inkChg chg="mod">
          <ac:chgData name="Leonard Knapp" userId="abd2ee8cb8e28e6c" providerId="LiveId" clId="{E5756C7F-8186-4AAD-8EB7-A2A45818434B}" dt="2022-10-09T18:45:13.007" v="9912" actId="571"/>
          <ac:inkMkLst>
            <pc:docMk/>
            <pc:sldMk cId="2901042069" sldId="294"/>
            <ac:inkMk id="284" creationId="{1B40DDFB-3077-1071-6173-E596BF4A34D4}"/>
          </ac:inkMkLst>
        </pc:inkChg>
        <pc:inkChg chg="mod">
          <ac:chgData name="Leonard Knapp" userId="abd2ee8cb8e28e6c" providerId="LiveId" clId="{E5756C7F-8186-4AAD-8EB7-A2A45818434B}" dt="2022-10-09T18:45:13.007" v="9912" actId="571"/>
          <ac:inkMkLst>
            <pc:docMk/>
            <pc:sldMk cId="2901042069" sldId="294"/>
            <ac:inkMk id="286" creationId="{6E4026AA-B0FA-52D2-AA70-EAD670B41BE4}"/>
          </ac:inkMkLst>
        </pc:inkChg>
        <pc:inkChg chg="mod">
          <ac:chgData name="Leonard Knapp" userId="abd2ee8cb8e28e6c" providerId="LiveId" clId="{E5756C7F-8186-4AAD-8EB7-A2A45818434B}" dt="2022-10-09T18:45:13.007" v="9912" actId="571"/>
          <ac:inkMkLst>
            <pc:docMk/>
            <pc:sldMk cId="2901042069" sldId="294"/>
            <ac:inkMk id="287" creationId="{C10145B4-B6A1-C872-03CC-1AB69B53FA56}"/>
          </ac:inkMkLst>
        </pc:inkChg>
        <pc:inkChg chg="mod">
          <ac:chgData name="Leonard Knapp" userId="abd2ee8cb8e28e6c" providerId="LiveId" clId="{E5756C7F-8186-4AAD-8EB7-A2A45818434B}" dt="2022-10-09T18:45:13.007" v="9912" actId="571"/>
          <ac:inkMkLst>
            <pc:docMk/>
            <pc:sldMk cId="2901042069" sldId="294"/>
            <ac:inkMk id="288" creationId="{A94E8C1D-2DA7-2F9F-BED3-BA29CD0BD6FC}"/>
          </ac:inkMkLst>
        </pc:inkChg>
        <pc:inkChg chg="mod">
          <ac:chgData name="Leonard Knapp" userId="abd2ee8cb8e28e6c" providerId="LiveId" clId="{E5756C7F-8186-4AAD-8EB7-A2A45818434B}" dt="2022-10-09T18:45:13.007" v="9912" actId="571"/>
          <ac:inkMkLst>
            <pc:docMk/>
            <pc:sldMk cId="2901042069" sldId="294"/>
            <ac:inkMk id="289" creationId="{460704F9-F60A-C5BB-22FB-88F13CF4C974}"/>
          </ac:inkMkLst>
        </pc:inkChg>
        <pc:inkChg chg="mod">
          <ac:chgData name="Leonard Knapp" userId="abd2ee8cb8e28e6c" providerId="LiveId" clId="{E5756C7F-8186-4AAD-8EB7-A2A45818434B}" dt="2022-10-09T18:45:13.007" v="9912" actId="571"/>
          <ac:inkMkLst>
            <pc:docMk/>
            <pc:sldMk cId="2901042069" sldId="294"/>
            <ac:inkMk id="290" creationId="{D5CCBE5C-5424-53FB-CCBB-0533641CD903}"/>
          </ac:inkMkLst>
        </pc:inkChg>
        <pc:inkChg chg="mod">
          <ac:chgData name="Leonard Knapp" userId="abd2ee8cb8e28e6c" providerId="LiveId" clId="{E5756C7F-8186-4AAD-8EB7-A2A45818434B}" dt="2022-10-09T18:45:13.007" v="9912" actId="571"/>
          <ac:inkMkLst>
            <pc:docMk/>
            <pc:sldMk cId="2901042069" sldId="294"/>
            <ac:inkMk id="291" creationId="{DBC53118-AEA7-F111-ED55-A6C201294D89}"/>
          </ac:inkMkLst>
        </pc:inkChg>
        <pc:inkChg chg="mod">
          <ac:chgData name="Leonard Knapp" userId="abd2ee8cb8e28e6c" providerId="LiveId" clId="{E5756C7F-8186-4AAD-8EB7-A2A45818434B}" dt="2022-10-09T18:45:13.007" v="9912" actId="571"/>
          <ac:inkMkLst>
            <pc:docMk/>
            <pc:sldMk cId="2901042069" sldId="294"/>
            <ac:inkMk id="292" creationId="{7C6B1E0A-CBC0-CEE1-13F5-17464D9FEC0D}"/>
          </ac:inkMkLst>
        </pc:inkChg>
        <pc:inkChg chg="mod">
          <ac:chgData name="Leonard Knapp" userId="abd2ee8cb8e28e6c" providerId="LiveId" clId="{E5756C7F-8186-4AAD-8EB7-A2A45818434B}" dt="2022-10-09T18:45:13.007" v="9912" actId="571"/>
          <ac:inkMkLst>
            <pc:docMk/>
            <pc:sldMk cId="2901042069" sldId="294"/>
            <ac:inkMk id="295" creationId="{A271E3BE-A142-4CCC-9397-8EC9883CC4A1}"/>
          </ac:inkMkLst>
        </pc:inkChg>
        <pc:inkChg chg="mod">
          <ac:chgData name="Leonard Knapp" userId="abd2ee8cb8e28e6c" providerId="LiveId" clId="{E5756C7F-8186-4AAD-8EB7-A2A45818434B}" dt="2022-10-09T18:45:13.007" v="9912" actId="571"/>
          <ac:inkMkLst>
            <pc:docMk/>
            <pc:sldMk cId="2901042069" sldId="294"/>
            <ac:inkMk id="296" creationId="{4288577D-F709-2D6A-3717-EEA375E90A01}"/>
          </ac:inkMkLst>
        </pc:inkChg>
        <pc:inkChg chg="mod">
          <ac:chgData name="Leonard Knapp" userId="abd2ee8cb8e28e6c" providerId="LiveId" clId="{E5756C7F-8186-4AAD-8EB7-A2A45818434B}" dt="2022-10-09T18:45:13.007" v="9912" actId="571"/>
          <ac:inkMkLst>
            <pc:docMk/>
            <pc:sldMk cId="2901042069" sldId="294"/>
            <ac:inkMk id="297" creationId="{03CE0F86-C4BD-51BB-FBB4-4801BC1F28EC}"/>
          </ac:inkMkLst>
        </pc:inkChg>
        <pc:inkChg chg="mod">
          <ac:chgData name="Leonard Knapp" userId="abd2ee8cb8e28e6c" providerId="LiveId" clId="{E5756C7F-8186-4AAD-8EB7-A2A45818434B}" dt="2022-10-09T18:45:13.007" v="9912" actId="571"/>
          <ac:inkMkLst>
            <pc:docMk/>
            <pc:sldMk cId="2901042069" sldId="294"/>
            <ac:inkMk id="299" creationId="{8B25C174-61F0-F5B1-0F7F-DEA2E26E48DC}"/>
          </ac:inkMkLst>
        </pc:inkChg>
        <pc:inkChg chg="mod">
          <ac:chgData name="Leonard Knapp" userId="abd2ee8cb8e28e6c" providerId="LiveId" clId="{E5756C7F-8186-4AAD-8EB7-A2A45818434B}" dt="2022-10-09T18:45:13.007" v="9912" actId="571"/>
          <ac:inkMkLst>
            <pc:docMk/>
            <pc:sldMk cId="2901042069" sldId="294"/>
            <ac:inkMk id="300" creationId="{D37DFAF9-161B-1FF7-B796-A619D367F417}"/>
          </ac:inkMkLst>
        </pc:inkChg>
        <pc:inkChg chg="mod">
          <ac:chgData name="Leonard Knapp" userId="abd2ee8cb8e28e6c" providerId="LiveId" clId="{E5756C7F-8186-4AAD-8EB7-A2A45818434B}" dt="2022-10-09T18:45:13.007" v="9912" actId="571"/>
          <ac:inkMkLst>
            <pc:docMk/>
            <pc:sldMk cId="2901042069" sldId="294"/>
            <ac:inkMk id="301" creationId="{509AB8D5-9CB0-1853-EDB0-ABBC41D052B3}"/>
          </ac:inkMkLst>
        </pc:inkChg>
        <pc:inkChg chg="add mod">
          <ac:chgData name="Leonard Knapp" userId="abd2ee8cb8e28e6c" providerId="LiveId" clId="{E5756C7F-8186-4AAD-8EB7-A2A45818434B}" dt="2022-10-09T18:45:13.007" v="9912" actId="571"/>
          <ac:inkMkLst>
            <pc:docMk/>
            <pc:sldMk cId="2901042069" sldId="294"/>
            <ac:inkMk id="302" creationId="{4D7EE287-18C7-BD44-DDAB-75EBEFFE60D4}"/>
          </ac:inkMkLst>
        </pc:inkChg>
        <pc:inkChg chg="add mod">
          <ac:chgData name="Leonard Knapp" userId="abd2ee8cb8e28e6c" providerId="LiveId" clId="{E5756C7F-8186-4AAD-8EB7-A2A45818434B}" dt="2022-10-09T18:45:13.007" v="9912" actId="571"/>
          <ac:inkMkLst>
            <pc:docMk/>
            <pc:sldMk cId="2901042069" sldId="294"/>
            <ac:inkMk id="303" creationId="{170B055C-E03B-F765-6436-BE3EAE4CC5D3}"/>
          </ac:inkMkLst>
        </pc:inkChg>
        <pc:inkChg chg="mod">
          <ac:chgData name="Leonard Knapp" userId="abd2ee8cb8e28e6c" providerId="LiveId" clId="{E5756C7F-8186-4AAD-8EB7-A2A45818434B}" dt="2022-10-09T18:45:28.961" v="9914"/>
          <ac:inkMkLst>
            <pc:docMk/>
            <pc:sldMk cId="2901042069" sldId="294"/>
            <ac:inkMk id="305" creationId="{C771F06B-A3E0-6445-15CB-4983E32F4536}"/>
          </ac:inkMkLst>
        </pc:inkChg>
        <pc:inkChg chg="mod">
          <ac:chgData name="Leonard Knapp" userId="abd2ee8cb8e28e6c" providerId="LiveId" clId="{E5756C7F-8186-4AAD-8EB7-A2A45818434B}" dt="2022-10-09T18:45:28.961" v="9914"/>
          <ac:inkMkLst>
            <pc:docMk/>
            <pc:sldMk cId="2901042069" sldId="294"/>
            <ac:inkMk id="306" creationId="{BF2363DE-87C9-7D73-2070-4EC32AC874C7}"/>
          </ac:inkMkLst>
        </pc:inkChg>
        <pc:inkChg chg="mod">
          <ac:chgData name="Leonard Knapp" userId="abd2ee8cb8e28e6c" providerId="LiveId" clId="{E5756C7F-8186-4AAD-8EB7-A2A45818434B}" dt="2022-10-09T18:45:28.961" v="9914"/>
          <ac:inkMkLst>
            <pc:docMk/>
            <pc:sldMk cId="2901042069" sldId="294"/>
            <ac:inkMk id="307" creationId="{59BD09C4-E410-E489-E518-7B410E7B94DE}"/>
          </ac:inkMkLst>
        </pc:inkChg>
        <pc:inkChg chg="mod">
          <ac:chgData name="Leonard Knapp" userId="abd2ee8cb8e28e6c" providerId="LiveId" clId="{E5756C7F-8186-4AAD-8EB7-A2A45818434B}" dt="2022-10-09T18:45:28.961" v="9914"/>
          <ac:inkMkLst>
            <pc:docMk/>
            <pc:sldMk cId="2901042069" sldId="294"/>
            <ac:inkMk id="308" creationId="{2CBCCE95-DF76-657C-A26B-519F2C26C9DE}"/>
          </ac:inkMkLst>
        </pc:inkChg>
        <pc:inkChg chg="mod">
          <ac:chgData name="Leonard Knapp" userId="abd2ee8cb8e28e6c" providerId="LiveId" clId="{E5756C7F-8186-4AAD-8EB7-A2A45818434B}" dt="2022-10-09T18:45:28.961" v="9914"/>
          <ac:inkMkLst>
            <pc:docMk/>
            <pc:sldMk cId="2901042069" sldId="294"/>
            <ac:inkMk id="309" creationId="{DFE5FF49-BC51-7131-9C87-F19738CD11CD}"/>
          </ac:inkMkLst>
        </pc:inkChg>
        <pc:inkChg chg="mod">
          <ac:chgData name="Leonard Knapp" userId="abd2ee8cb8e28e6c" providerId="LiveId" clId="{E5756C7F-8186-4AAD-8EB7-A2A45818434B}" dt="2022-10-09T18:45:28.961" v="9914"/>
          <ac:inkMkLst>
            <pc:docMk/>
            <pc:sldMk cId="2901042069" sldId="294"/>
            <ac:inkMk id="310" creationId="{E24407E7-4DC7-F0D0-9680-D1E36683B6D3}"/>
          </ac:inkMkLst>
        </pc:inkChg>
        <pc:inkChg chg="mod">
          <ac:chgData name="Leonard Knapp" userId="abd2ee8cb8e28e6c" providerId="LiveId" clId="{E5756C7F-8186-4AAD-8EB7-A2A45818434B}" dt="2022-10-09T18:45:28.961" v="9914"/>
          <ac:inkMkLst>
            <pc:docMk/>
            <pc:sldMk cId="2901042069" sldId="294"/>
            <ac:inkMk id="311" creationId="{465AEFFB-B919-A7CF-2525-733B2AC0E93B}"/>
          </ac:inkMkLst>
        </pc:inkChg>
        <pc:inkChg chg="mod">
          <ac:chgData name="Leonard Knapp" userId="abd2ee8cb8e28e6c" providerId="LiveId" clId="{E5756C7F-8186-4AAD-8EB7-A2A45818434B}" dt="2022-10-09T18:45:28.961" v="9914"/>
          <ac:inkMkLst>
            <pc:docMk/>
            <pc:sldMk cId="2901042069" sldId="294"/>
            <ac:inkMk id="312" creationId="{6B487764-6841-0C67-1E29-D4D3B6200296}"/>
          </ac:inkMkLst>
        </pc:inkChg>
        <pc:inkChg chg="mod">
          <ac:chgData name="Leonard Knapp" userId="abd2ee8cb8e28e6c" providerId="LiveId" clId="{E5756C7F-8186-4AAD-8EB7-A2A45818434B}" dt="2022-10-09T18:45:28.961" v="9914"/>
          <ac:inkMkLst>
            <pc:docMk/>
            <pc:sldMk cId="2901042069" sldId="294"/>
            <ac:inkMk id="313" creationId="{DAE6D091-4D32-D854-7102-6FA0AA31C71F}"/>
          </ac:inkMkLst>
        </pc:inkChg>
        <pc:inkChg chg="mod">
          <ac:chgData name="Leonard Knapp" userId="abd2ee8cb8e28e6c" providerId="LiveId" clId="{E5756C7F-8186-4AAD-8EB7-A2A45818434B}" dt="2022-10-09T18:45:28.961" v="9914"/>
          <ac:inkMkLst>
            <pc:docMk/>
            <pc:sldMk cId="2901042069" sldId="294"/>
            <ac:inkMk id="314" creationId="{F37836F4-9C19-7E53-F4B4-FE060C0AC4C6}"/>
          </ac:inkMkLst>
        </pc:inkChg>
        <pc:inkChg chg="mod">
          <ac:chgData name="Leonard Knapp" userId="abd2ee8cb8e28e6c" providerId="LiveId" clId="{E5756C7F-8186-4AAD-8EB7-A2A45818434B}" dt="2022-10-09T18:45:28.961" v="9914"/>
          <ac:inkMkLst>
            <pc:docMk/>
            <pc:sldMk cId="2901042069" sldId="294"/>
            <ac:inkMk id="315" creationId="{7AE47DB6-EC9D-F36E-93ED-C4AAACC6C5A2}"/>
          </ac:inkMkLst>
        </pc:inkChg>
        <pc:inkChg chg="mod">
          <ac:chgData name="Leonard Knapp" userId="abd2ee8cb8e28e6c" providerId="LiveId" clId="{E5756C7F-8186-4AAD-8EB7-A2A45818434B}" dt="2022-10-09T18:45:28.961" v="9914"/>
          <ac:inkMkLst>
            <pc:docMk/>
            <pc:sldMk cId="2901042069" sldId="294"/>
            <ac:inkMk id="316" creationId="{2414E6D2-5A89-F2DE-FA3D-F9CA397AAD54}"/>
          </ac:inkMkLst>
        </pc:inkChg>
        <pc:inkChg chg="mod">
          <ac:chgData name="Leonard Knapp" userId="abd2ee8cb8e28e6c" providerId="LiveId" clId="{E5756C7F-8186-4AAD-8EB7-A2A45818434B}" dt="2022-10-09T18:45:28.961" v="9914"/>
          <ac:inkMkLst>
            <pc:docMk/>
            <pc:sldMk cId="2901042069" sldId="294"/>
            <ac:inkMk id="318" creationId="{7F4220B0-9568-0A37-11A7-1D34AAEEBE7D}"/>
          </ac:inkMkLst>
        </pc:inkChg>
        <pc:inkChg chg="mod">
          <ac:chgData name="Leonard Knapp" userId="abd2ee8cb8e28e6c" providerId="LiveId" clId="{E5756C7F-8186-4AAD-8EB7-A2A45818434B}" dt="2022-10-09T18:45:28.961" v="9914"/>
          <ac:inkMkLst>
            <pc:docMk/>
            <pc:sldMk cId="2901042069" sldId="294"/>
            <ac:inkMk id="319" creationId="{55F67E49-40A0-BF54-775A-46BEF5CFF64E}"/>
          </ac:inkMkLst>
        </pc:inkChg>
        <pc:inkChg chg="mod">
          <ac:chgData name="Leonard Knapp" userId="abd2ee8cb8e28e6c" providerId="LiveId" clId="{E5756C7F-8186-4AAD-8EB7-A2A45818434B}" dt="2022-10-09T18:45:28.961" v="9914"/>
          <ac:inkMkLst>
            <pc:docMk/>
            <pc:sldMk cId="2901042069" sldId="294"/>
            <ac:inkMk id="320" creationId="{73F71486-58A2-F0C4-B287-E51D80262404}"/>
          </ac:inkMkLst>
        </pc:inkChg>
        <pc:inkChg chg="mod">
          <ac:chgData name="Leonard Knapp" userId="abd2ee8cb8e28e6c" providerId="LiveId" clId="{E5756C7F-8186-4AAD-8EB7-A2A45818434B}" dt="2022-10-09T18:45:28.961" v="9914"/>
          <ac:inkMkLst>
            <pc:docMk/>
            <pc:sldMk cId="2901042069" sldId="294"/>
            <ac:inkMk id="321" creationId="{B9C62A8B-CE09-418A-2199-4DE0007867C9}"/>
          </ac:inkMkLst>
        </pc:inkChg>
        <pc:inkChg chg="mod">
          <ac:chgData name="Leonard Knapp" userId="abd2ee8cb8e28e6c" providerId="LiveId" clId="{E5756C7F-8186-4AAD-8EB7-A2A45818434B}" dt="2022-10-09T18:45:28.961" v="9914"/>
          <ac:inkMkLst>
            <pc:docMk/>
            <pc:sldMk cId="2901042069" sldId="294"/>
            <ac:inkMk id="322" creationId="{A1C85ED0-B4BF-80C6-294F-26C301C23E3C}"/>
          </ac:inkMkLst>
        </pc:inkChg>
        <pc:inkChg chg="mod">
          <ac:chgData name="Leonard Knapp" userId="abd2ee8cb8e28e6c" providerId="LiveId" clId="{E5756C7F-8186-4AAD-8EB7-A2A45818434B}" dt="2022-10-09T18:45:28.961" v="9914"/>
          <ac:inkMkLst>
            <pc:docMk/>
            <pc:sldMk cId="2901042069" sldId="294"/>
            <ac:inkMk id="323" creationId="{4EF018CF-7533-8CEE-5F0F-54CD3BD05DEB}"/>
          </ac:inkMkLst>
        </pc:inkChg>
        <pc:inkChg chg="mod">
          <ac:chgData name="Leonard Knapp" userId="abd2ee8cb8e28e6c" providerId="LiveId" clId="{E5756C7F-8186-4AAD-8EB7-A2A45818434B}" dt="2022-10-09T18:45:28.961" v="9914"/>
          <ac:inkMkLst>
            <pc:docMk/>
            <pc:sldMk cId="2901042069" sldId="294"/>
            <ac:inkMk id="324" creationId="{1A723ADA-DF11-DFE9-F621-4CAECA8AFF03}"/>
          </ac:inkMkLst>
        </pc:inkChg>
        <pc:inkChg chg="mod">
          <ac:chgData name="Leonard Knapp" userId="abd2ee8cb8e28e6c" providerId="LiveId" clId="{E5756C7F-8186-4AAD-8EB7-A2A45818434B}" dt="2022-10-09T18:45:28.961" v="9914"/>
          <ac:inkMkLst>
            <pc:docMk/>
            <pc:sldMk cId="2901042069" sldId="294"/>
            <ac:inkMk id="326" creationId="{8B7D6336-7B20-AE0A-1CA3-08B55ABBF920}"/>
          </ac:inkMkLst>
        </pc:inkChg>
        <pc:inkChg chg="mod">
          <ac:chgData name="Leonard Knapp" userId="abd2ee8cb8e28e6c" providerId="LiveId" clId="{E5756C7F-8186-4AAD-8EB7-A2A45818434B}" dt="2022-10-09T18:45:28.961" v="9914"/>
          <ac:inkMkLst>
            <pc:docMk/>
            <pc:sldMk cId="2901042069" sldId="294"/>
            <ac:inkMk id="327" creationId="{CA88CB59-34A5-975E-F51D-EF332DA56DBB}"/>
          </ac:inkMkLst>
        </pc:inkChg>
        <pc:inkChg chg="mod">
          <ac:chgData name="Leonard Knapp" userId="abd2ee8cb8e28e6c" providerId="LiveId" clId="{E5756C7F-8186-4AAD-8EB7-A2A45818434B}" dt="2022-10-09T18:45:28.961" v="9914"/>
          <ac:inkMkLst>
            <pc:docMk/>
            <pc:sldMk cId="2901042069" sldId="294"/>
            <ac:inkMk id="328" creationId="{3404FBDC-4B4B-AB99-97B6-72143130CEA6}"/>
          </ac:inkMkLst>
        </pc:inkChg>
        <pc:inkChg chg="mod">
          <ac:chgData name="Leonard Knapp" userId="abd2ee8cb8e28e6c" providerId="LiveId" clId="{E5756C7F-8186-4AAD-8EB7-A2A45818434B}" dt="2022-10-09T18:45:28.961" v="9914"/>
          <ac:inkMkLst>
            <pc:docMk/>
            <pc:sldMk cId="2901042069" sldId="294"/>
            <ac:inkMk id="329" creationId="{0FEEC2DF-C0B3-BBBF-155E-7AF95A55F480}"/>
          </ac:inkMkLst>
        </pc:inkChg>
        <pc:inkChg chg="mod">
          <ac:chgData name="Leonard Knapp" userId="abd2ee8cb8e28e6c" providerId="LiveId" clId="{E5756C7F-8186-4AAD-8EB7-A2A45818434B}" dt="2022-10-09T18:45:28.961" v="9914"/>
          <ac:inkMkLst>
            <pc:docMk/>
            <pc:sldMk cId="2901042069" sldId="294"/>
            <ac:inkMk id="330" creationId="{60814DC0-58A3-927E-9F32-E976A9C6FD0A}"/>
          </ac:inkMkLst>
        </pc:inkChg>
        <pc:inkChg chg="mod">
          <ac:chgData name="Leonard Knapp" userId="abd2ee8cb8e28e6c" providerId="LiveId" clId="{E5756C7F-8186-4AAD-8EB7-A2A45818434B}" dt="2022-10-09T18:45:28.961" v="9914"/>
          <ac:inkMkLst>
            <pc:docMk/>
            <pc:sldMk cId="2901042069" sldId="294"/>
            <ac:inkMk id="331" creationId="{AFC2784D-DBEE-E105-731F-2131D04003C2}"/>
          </ac:inkMkLst>
        </pc:inkChg>
        <pc:inkChg chg="mod">
          <ac:chgData name="Leonard Knapp" userId="abd2ee8cb8e28e6c" providerId="LiveId" clId="{E5756C7F-8186-4AAD-8EB7-A2A45818434B}" dt="2022-10-09T18:45:28.961" v="9914"/>
          <ac:inkMkLst>
            <pc:docMk/>
            <pc:sldMk cId="2901042069" sldId="294"/>
            <ac:inkMk id="333" creationId="{E8F3C136-EDE2-1D9D-1414-A799D879997A}"/>
          </ac:inkMkLst>
        </pc:inkChg>
        <pc:inkChg chg="mod">
          <ac:chgData name="Leonard Knapp" userId="abd2ee8cb8e28e6c" providerId="LiveId" clId="{E5756C7F-8186-4AAD-8EB7-A2A45818434B}" dt="2022-10-09T18:45:28.961" v="9914"/>
          <ac:inkMkLst>
            <pc:docMk/>
            <pc:sldMk cId="2901042069" sldId="294"/>
            <ac:inkMk id="334" creationId="{BDF47ED6-D202-6068-C6A4-FE89CBD860BA}"/>
          </ac:inkMkLst>
        </pc:inkChg>
        <pc:inkChg chg="mod">
          <ac:chgData name="Leonard Knapp" userId="abd2ee8cb8e28e6c" providerId="LiveId" clId="{E5756C7F-8186-4AAD-8EB7-A2A45818434B}" dt="2022-10-09T18:45:28.961" v="9914"/>
          <ac:inkMkLst>
            <pc:docMk/>
            <pc:sldMk cId="2901042069" sldId="294"/>
            <ac:inkMk id="335" creationId="{815E0AC4-74E1-07C4-07A5-0FC95FB29578}"/>
          </ac:inkMkLst>
        </pc:inkChg>
        <pc:inkChg chg="add mod">
          <ac:chgData name="Leonard Knapp" userId="abd2ee8cb8e28e6c" providerId="LiveId" clId="{E5756C7F-8186-4AAD-8EB7-A2A45818434B}" dt="2022-10-09T18:46:02.829" v="9920" actId="1076"/>
          <ac:inkMkLst>
            <pc:docMk/>
            <pc:sldMk cId="2901042069" sldId="294"/>
            <ac:inkMk id="336" creationId="{AB2CFD6D-265F-C753-D5E3-C7BD5F850CFF}"/>
          </ac:inkMkLst>
        </pc:inkChg>
        <pc:inkChg chg="add mod">
          <ac:chgData name="Leonard Knapp" userId="abd2ee8cb8e28e6c" providerId="LiveId" clId="{E5756C7F-8186-4AAD-8EB7-A2A45818434B}" dt="2022-10-09T18:46:02.829" v="9920" actId="1076"/>
          <ac:inkMkLst>
            <pc:docMk/>
            <pc:sldMk cId="2901042069" sldId="294"/>
            <ac:inkMk id="337" creationId="{A12115C9-915C-CAFF-49F5-88F8396CF317}"/>
          </ac:inkMkLst>
        </pc:inkChg>
        <pc:inkChg chg="add mod">
          <ac:chgData name="Leonard Knapp" userId="abd2ee8cb8e28e6c" providerId="LiveId" clId="{E5756C7F-8186-4AAD-8EB7-A2A45818434B}" dt="2022-10-09T18:46:02.829" v="9920" actId="1076"/>
          <ac:inkMkLst>
            <pc:docMk/>
            <pc:sldMk cId="2901042069" sldId="294"/>
            <ac:inkMk id="338" creationId="{679DEE0C-5B50-AD49-C325-3F8B2E308509}"/>
          </ac:inkMkLst>
        </pc:inkChg>
        <pc:inkChg chg="add mod">
          <ac:chgData name="Leonard Knapp" userId="abd2ee8cb8e28e6c" providerId="LiveId" clId="{E5756C7F-8186-4AAD-8EB7-A2A45818434B}" dt="2022-10-09T18:46:02.829" v="9920" actId="1076"/>
          <ac:inkMkLst>
            <pc:docMk/>
            <pc:sldMk cId="2901042069" sldId="294"/>
            <ac:inkMk id="339" creationId="{B90DC737-9AB6-0E91-0057-220954B20448}"/>
          </ac:inkMkLst>
        </pc:inkChg>
        <pc:inkChg chg="add mod">
          <ac:chgData name="Leonard Knapp" userId="abd2ee8cb8e28e6c" providerId="LiveId" clId="{E5756C7F-8186-4AAD-8EB7-A2A45818434B}" dt="2022-10-09T18:46:02.829" v="9920" actId="1076"/>
          <ac:inkMkLst>
            <pc:docMk/>
            <pc:sldMk cId="2901042069" sldId="294"/>
            <ac:inkMk id="340" creationId="{141EE408-4762-865F-1F47-850BC8591797}"/>
          </ac:inkMkLst>
        </pc:inkChg>
        <pc:inkChg chg="mod">
          <ac:chgData name="Leonard Knapp" userId="abd2ee8cb8e28e6c" providerId="LiveId" clId="{E5756C7F-8186-4AAD-8EB7-A2A45818434B}" dt="2022-10-09T18:45:28.961" v="9914"/>
          <ac:inkMkLst>
            <pc:docMk/>
            <pc:sldMk cId="2901042069" sldId="294"/>
            <ac:inkMk id="342" creationId="{00E7E61D-6F49-7C7B-3D2E-98F24D29AB68}"/>
          </ac:inkMkLst>
        </pc:inkChg>
        <pc:inkChg chg="mod">
          <ac:chgData name="Leonard Knapp" userId="abd2ee8cb8e28e6c" providerId="LiveId" clId="{E5756C7F-8186-4AAD-8EB7-A2A45818434B}" dt="2022-10-09T18:45:28.961" v="9914"/>
          <ac:inkMkLst>
            <pc:docMk/>
            <pc:sldMk cId="2901042069" sldId="294"/>
            <ac:inkMk id="343" creationId="{D0A2F34E-287C-6859-3DF5-06BC15B4F7B7}"/>
          </ac:inkMkLst>
        </pc:inkChg>
        <pc:inkChg chg="mod">
          <ac:chgData name="Leonard Knapp" userId="abd2ee8cb8e28e6c" providerId="LiveId" clId="{E5756C7F-8186-4AAD-8EB7-A2A45818434B}" dt="2022-10-09T18:45:28.961" v="9914"/>
          <ac:inkMkLst>
            <pc:docMk/>
            <pc:sldMk cId="2901042069" sldId="294"/>
            <ac:inkMk id="344" creationId="{1EBAEECB-41AF-E4A7-BF1D-DEF16BDD890A}"/>
          </ac:inkMkLst>
        </pc:inkChg>
        <pc:inkChg chg="mod">
          <ac:chgData name="Leonard Knapp" userId="abd2ee8cb8e28e6c" providerId="LiveId" clId="{E5756C7F-8186-4AAD-8EB7-A2A45818434B}" dt="2022-10-09T18:45:28.961" v="9914"/>
          <ac:inkMkLst>
            <pc:docMk/>
            <pc:sldMk cId="2901042069" sldId="294"/>
            <ac:inkMk id="345" creationId="{68777710-5550-A74A-CB90-8B911C9B3ED9}"/>
          </ac:inkMkLst>
        </pc:inkChg>
        <pc:inkChg chg="mod">
          <ac:chgData name="Leonard Knapp" userId="abd2ee8cb8e28e6c" providerId="LiveId" clId="{E5756C7F-8186-4AAD-8EB7-A2A45818434B}" dt="2022-10-09T18:45:28.961" v="9914"/>
          <ac:inkMkLst>
            <pc:docMk/>
            <pc:sldMk cId="2901042069" sldId="294"/>
            <ac:inkMk id="347" creationId="{13173BC3-4B00-9947-FCA3-198B0F8A720C}"/>
          </ac:inkMkLst>
        </pc:inkChg>
        <pc:inkChg chg="mod">
          <ac:chgData name="Leonard Knapp" userId="abd2ee8cb8e28e6c" providerId="LiveId" clId="{E5756C7F-8186-4AAD-8EB7-A2A45818434B}" dt="2022-10-09T18:45:28.961" v="9914"/>
          <ac:inkMkLst>
            <pc:docMk/>
            <pc:sldMk cId="2901042069" sldId="294"/>
            <ac:inkMk id="348" creationId="{F7329BA1-A015-2C21-8AB3-0BEEB225552C}"/>
          </ac:inkMkLst>
        </pc:inkChg>
        <pc:inkChg chg="add mod">
          <ac:chgData name="Leonard Knapp" userId="abd2ee8cb8e28e6c" providerId="LiveId" clId="{E5756C7F-8186-4AAD-8EB7-A2A45818434B}" dt="2022-10-09T18:46:02.829" v="9920" actId="1076"/>
          <ac:inkMkLst>
            <pc:docMk/>
            <pc:sldMk cId="2901042069" sldId="294"/>
            <ac:inkMk id="349" creationId="{C991804E-C40E-A4C2-DD42-F4999BE45262}"/>
          </ac:inkMkLst>
        </pc:inkChg>
        <pc:inkChg chg="mod">
          <ac:chgData name="Leonard Knapp" userId="abd2ee8cb8e28e6c" providerId="LiveId" clId="{E5756C7F-8186-4AAD-8EB7-A2A45818434B}" dt="2022-10-09T18:45:28.961" v="9914"/>
          <ac:inkMkLst>
            <pc:docMk/>
            <pc:sldMk cId="2901042069" sldId="294"/>
            <ac:inkMk id="351" creationId="{1738F9E2-9386-501B-208A-801FB5965441}"/>
          </ac:inkMkLst>
        </pc:inkChg>
        <pc:inkChg chg="mod">
          <ac:chgData name="Leonard Knapp" userId="abd2ee8cb8e28e6c" providerId="LiveId" clId="{E5756C7F-8186-4AAD-8EB7-A2A45818434B}" dt="2022-10-09T18:45:28.961" v="9914"/>
          <ac:inkMkLst>
            <pc:docMk/>
            <pc:sldMk cId="2901042069" sldId="294"/>
            <ac:inkMk id="352" creationId="{3FFFCCAA-66DE-F34F-7E52-612C73766FAC}"/>
          </ac:inkMkLst>
        </pc:inkChg>
        <pc:inkChg chg="mod">
          <ac:chgData name="Leonard Knapp" userId="abd2ee8cb8e28e6c" providerId="LiveId" clId="{E5756C7F-8186-4AAD-8EB7-A2A45818434B}" dt="2022-10-09T18:45:28.961" v="9914"/>
          <ac:inkMkLst>
            <pc:docMk/>
            <pc:sldMk cId="2901042069" sldId="294"/>
            <ac:inkMk id="353" creationId="{DF99A485-4F1E-CEC9-6C18-37810BD38893}"/>
          </ac:inkMkLst>
        </pc:inkChg>
        <pc:inkChg chg="mod">
          <ac:chgData name="Leonard Knapp" userId="abd2ee8cb8e28e6c" providerId="LiveId" clId="{E5756C7F-8186-4AAD-8EB7-A2A45818434B}" dt="2022-10-09T18:45:28.961" v="9914"/>
          <ac:inkMkLst>
            <pc:docMk/>
            <pc:sldMk cId="2901042069" sldId="294"/>
            <ac:inkMk id="354" creationId="{7AE727A3-1DAD-C846-1E1F-17813EFFDF72}"/>
          </ac:inkMkLst>
        </pc:inkChg>
        <pc:inkChg chg="mod">
          <ac:chgData name="Leonard Knapp" userId="abd2ee8cb8e28e6c" providerId="LiveId" clId="{E5756C7F-8186-4AAD-8EB7-A2A45818434B}" dt="2022-10-09T18:45:28.961" v="9914"/>
          <ac:inkMkLst>
            <pc:docMk/>
            <pc:sldMk cId="2901042069" sldId="294"/>
            <ac:inkMk id="355" creationId="{28E2F84C-BEEB-1F92-BF20-06EE9FE07A24}"/>
          </ac:inkMkLst>
        </pc:inkChg>
        <pc:inkChg chg="add mod">
          <ac:chgData name="Leonard Knapp" userId="abd2ee8cb8e28e6c" providerId="LiveId" clId="{E5756C7F-8186-4AAD-8EB7-A2A45818434B}" dt="2022-10-09T18:46:02.829" v="9920" actId="1076"/>
          <ac:inkMkLst>
            <pc:docMk/>
            <pc:sldMk cId="2901042069" sldId="294"/>
            <ac:inkMk id="356" creationId="{3B2BBFA1-95E7-18DA-57F9-8199B8CE9792}"/>
          </ac:inkMkLst>
        </pc:inkChg>
        <pc:inkChg chg="mod">
          <ac:chgData name="Leonard Knapp" userId="abd2ee8cb8e28e6c" providerId="LiveId" clId="{E5756C7F-8186-4AAD-8EB7-A2A45818434B}" dt="2022-10-09T18:45:28.961" v="9914"/>
          <ac:inkMkLst>
            <pc:docMk/>
            <pc:sldMk cId="2901042069" sldId="294"/>
            <ac:inkMk id="358" creationId="{7D810081-1B4C-3053-EAE4-E101EEF33311}"/>
          </ac:inkMkLst>
        </pc:inkChg>
        <pc:inkChg chg="mod">
          <ac:chgData name="Leonard Knapp" userId="abd2ee8cb8e28e6c" providerId="LiveId" clId="{E5756C7F-8186-4AAD-8EB7-A2A45818434B}" dt="2022-10-09T18:45:28.961" v="9914"/>
          <ac:inkMkLst>
            <pc:docMk/>
            <pc:sldMk cId="2901042069" sldId="294"/>
            <ac:inkMk id="359" creationId="{03E418B3-62F9-38A5-9969-962E5F5EED3A}"/>
          </ac:inkMkLst>
        </pc:inkChg>
        <pc:inkChg chg="mod">
          <ac:chgData name="Leonard Knapp" userId="abd2ee8cb8e28e6c" providerId="LiveId" clId="{E5756C7F-8186-4AAD-8EB7-A2A45818434B}" dt="2022-10-09T18:45:28.961" v="9914"/>
          <ac:inkMkLst>
            <pc:docMk/>
            <pc:sldMk cId="2901042069" sldId="294"/>
            <ac:inkMk id="360" creationId="{E9509C25-6DBB-0BC7-0BDB-188AA5E00D7E}"/>
          </ac:inkMkLst>
        </pc:inkChg>
        <pc:inkChg chg="mod">
          <ac:chgData name="Leonard Knapp" userId="abd2ee8cb8e28e6c" providerId="LiveId" clId="{E5756C7F-8186-4AAD-8EB7-A2A45818434B}" dt="2022-10-09T18:45:28.961" v="9914"/>
          <ac:inkMkLst>
            <pc:docMk/>
            <pc:sldMk cId="2901042069" sldId="294"/>
            <ac:inkMk id="361" creationId="{C942D33D-44F9-1659-B92F-1C28C5E4B823}"/>
          </ac:inkMkLst>
        </pc:inkChg>
        <pc:inkChg chg="mod">
          <ac:chgData name="Leonard Knapp" userId="abd2ee8cb8e28e6c" providerId="LiveId" clId="{E5756C7F-8186-4AAD-8EB7-A2A45818434B}" dt="2022-10-09T18:45:28.961" v="9914"/>
          <ac:inkMkLst>
            <pc:docMk/>
            <pc:sldMk cId="2901042069" sldId="294"/>
            <ac:inkMk id="362" creationId="{220F92BC-0169-7A97-52F0-CB1E11A47105}"/>
          </ac:inkMkLst>
        </pc:inkChg>
        <pc:inkChg chg="mod">
          <ac:chgData name="Leonard Knapp" userId="abd2ee8cb8e28e6c" providerId="LiveId" clId="{E5756C7F-8186-4AAD-8EB7-A2A45818434B}" dt="2022-10-09T18:45:28.961" v="9914"/>
          <ac:inkMkLst>
            <pc:docMk/>
            <pc:sldMk cId="2901042069" sldId="294"/>
            <ac:inkMk id="363" creationId="{0BE8965E-13B1-1F0E-0123-E52B2046D51D}"/>
          </ac:inkMkLst>
        </pc:inkChg>
        <pc:inkChg chg="mod">
          <ac:chgData name="Leonard Knapp" userId="abd2ee8cb8e28e6c" providerId="LiveId" clId="{E5756C7F-8186-4AAD-8EB7-A2A45818434B}" dt="2022-10-09T18:45:28.961" v="9914"/>
          <ac:inkMkLst>
            <pc:docMk/>
            <pc:sldMk cId="2901042069" sldId="294"/>
            <ac:inkMk id="364" creationId="{FCE1C9F2-52B1-0725-EE72-2C87CD097EC0}"/>
          </ac:inkMkLst>
        </pc:inkChg>
        <pc:inkChg chg="mod">
          <ac:chgData name="Leonard Knapp" userId="abd2ee8cb8e28e6c" providerId="LiveId" clId="{E5756C7F-8186-4AAD-8EB7-A2A45818434B}" dt="2022-10-09T18:45:28.961" v="9914"/>
          <ac:inkMkLst>
            <pc:docMk/>
            <pc:sldMk cId="2901042069" sldId="294"/>
            <ac:inkMk id="365" creationId="{161B1076-BC28-ACB5-84F8-E8EC0E734229}"/>
          </ac:inkMkLst>
        </pc:inkChg>
        <pc:inkChg chg="mod">
          <ac:chgData name="Leonard Knapp" userId="abd2ee8cb8e28e6c" providerId="LiveId" clId="{E5756C7F-8186-4AAD-8EB7-A2A45818434B}" dt="2022-10-09T18:45:28.961" v="9914"/>
          <ac:inkMkLst>
            <pc:docMk/>
            <pc:sldMk cId="2901042069" sldId="294"/>
            <ac:inkMk id="366" creationId="{DEB7E090-D3F4-F3A2-2A52-617333A3BFCF}"/>
          </ac:inkMkLst>
        </pc:inkChg>
        <pc:inkChg chg="mod">
          <ac:chgData name="Leonard Knapp" userId="abd2ee8cb8e28e6c" providerId="LiveId" clId="{E5756C7F-8186-4AAD-8EB7-A2A45818434B}" dt="2022-10-09T18:45:28.961" v="9914"/>
          <ac:inkMkLst>
            <pc:docMk/>
            <pc:sldMk cId="2901042069" sldId="294"/>
            <ac:inkMk id="367" creationId="{F22AF465-C499-6C35-DEA1-B7F84293E740}"/>
          </ac:inkMkLst>
        </pc:inkChg>
        <pc:inkChg chg="mod">
          <ac:chgData name="Leonard Knapp" userId="abd2ee8cb8e28e6c" providerId="LiveId" clId="{E5756C7F-8186-4AAD-8EB7-A2A45818434B}" dt="2022-10-09T18:45:28.961" v="9914"/>
          <ac:inkMkLst>
            <pc:docMk/>
            <pc:sldMk cId="2901042069" sldId="294"/>
            <ac:inkMk id="368" creationId="{9545CF77-2D95-C85B-87B2-01B5E53C8C04}"/>
          </ac:inkMkLst>
        </pc:inkChg>
        <pc:inkChg chg="mod">
          <ac:chgData name="Leonard Knapp" userId="abd2ee8cb8e28e6c" providerId="LiveId" clId="{E5756C7F-8186-4AAD-8EB7-A2A45818434B}" dt="2022-10-09T18:45:28.961" v="9914"/>
          <ac:inkMkLst>
            <pc:docMk/>
            <pc:sldMk cId="2901042069" sldId="294"/>
            <ac:inkMk id="369" creationId="{05AD5103-D47C-8276-643D-ABA34261C830}"/>
          </ac:inkMkLst>
        </pc:inkChg>
        <pc:inkChg chg="add mod">
          <ac:chgData name="Leonard Knapp" userId="abd2ee8cb8e28e6c" providerId="LiveId" clId="{E5756C7F-8186-4AAD-8EB7-A2A45818434B}" dt="2022-10-09T18:46:02.829" v="9920" actId="1076"/>
          <ac:inkMkLst>
            <pc:docMk/>
            <pc:sldMk cId="2901042069" sldId="294"/>
            <ac:inkMk id="370" creationId="{8FE01909-2D29-6360-DCBA-246E69F100C9}"/>
          </ac:inkMkLst>
        </pc:inkChg>
        <pc:inkChg chg="add mod">
          <ac:chgData name="Leonard Knapp" userId="abd2ee8cb8e28e6c" providerId="LiveId" clId="{E5756C7F-8186-4AAD-8EB7-A2A45818434B}" dt="2022-10-09T18:46:02.829" v="9920" actId="1076"/>
          <ac:inkMkLst>
            <pc:docMk/>
            <pc:sldMk cId="2901042069" sldId="294"/>
            <ac:inkMk id="371" creationId="{347A25F7-C6F1-7356-288E-991EFD2168CF}"/>
          </ac:inkMkLst>
        </pc:inkChg>
        <pc:inkChg chg="add mod">
          <ac:chgData name="Leonard Knapp" userId="abd2ee8cb8e28e6c" providerId="LiveId" clId="{E5756C7F-8186-4AAD-8EB7-A2A45818434B}" dt="2022-10-09T18:46:02.829" v="9920" actId="1076"/>
          <ac:inkMkLst>
            <pc:docMk/>
            <pc:sldMk cId="2901042069" sldId="294"/>
            <ac:inkMk id="372" creationId="{7B5ADC2A-A599-2AA6-46CB-BFD22DFD4960}"/>
          </ac:inkMkLst>
        </pc:inkChg>
        <pc:inkChg chg="add mod">
          <ac:chgData name="Leonard Knapp" userId="abd2ee8cb8e28e6c" providerId="LiveId" clId="{E5756C7F-8186-4AAD-8EB7-A2A45818434B}" dt="2022-10-09T18:46:02.829" v="9920" actId="1076"/>
          <ac:inkMkLst>
            <pc:docMk/>
            <pc:sldMk cId="2901042069" sldId="294"/>
            <ac:inkMk id="373" creationId="{186F38F4-FACB-0E86-6969-4A0C313AE544}"/>
          </ac:inkMkLst>
        </pc:inkChg>
        <pc:inkChg chg="add mod">
          <ac:chgData name="Leonard Knapp" userId="abd2ee8cb8e28e6c" providerId="LiveId" clId="{E5756C7F-8186-4AAD-8EB7-A2A45818434B}" dt="2022-10-09T18:46:02.829" v="9920" actId="1076"/>
          <ac:inkMkLst>
            <pc:docMk/>
            <pc:sldMk cId="2901042069" sldId="294"/>
            <ac:inkMk id="374" creationId="{B7285140-772F-1EC5-7989-83DA40662E45}"/>
          </ac:inkMkLst>
        </pc:inkChg>
        <pc:inkChg chg="add mod">
          <ac:chgData name="Leonard Knapp" userId="abd2ee8cb8e28e6c" providerId="LiveId" clId="{E5756C7F-8186-4AAD-8EB7-A2A45818434B}" dt="2022-10-09T18:46:02.829" v="9920" actId="1076"/>
          <ac:inkMkLst>
            <pc:docMk/>
            <pc:sldMk cId="2901042069" sldId="294"/>
            <ac:inkMk id="375" creationId="{381D46C6-8BF0-3BE6-CADF-3C00523C563B}"/>
          </ac:inkMkLst>
        </pc:inkChg>
        <pc:inkChg chg="mod">
          <ac:chgData name="Leonard Knapp" userId="abd2ee8cb8e28e6c" providerId="LiveId" clId="{E5756C7F-8186-4AAD-8EB7-A2A45818434B}" dt="2022-10-09T18:45:28.961" v="9914"/>
          <ac:inkMkLst>
            <pc:docMk/>
            <pc:sldMk cId="2901042069" sldId="294"/>
            <ac:inkMk id="377" creationId="{4267E0E8-95BE-BB35-B3A2-13448AAC5833}"/>
          </ac:inkMkLst>
        </pc:inkChg>
        <pc:inkChg chg="mod">
          <ac:chgData name="Leonard Knapp" userId="abd2ee8cb8e28e6c" providerId="LiveId" clId="{E5756C7F-8186-4AAD-8EB7-A2A45818434B}" dt="2022-10-09T18:45:28.961" v="9914"/>
          <ac:inkMkLst>
            <pc:docMk/>
            <pc:sldMk cId="2901042069" sldId="294"/>
            <ac:inkMk id="378" creationId="{D7D6DF64-7289-43DC-7B61-5BDE2F40886B}"/>
          </ac:inkMkLst>
        </pc:inkChg>
        <pc:inkChg chg="mod">
          <ac:chgData name="Leonard Knapp" userId="abd2ee8cb8e28e6c" providerId="LiveId" clId="{E5756C7F-8186-4AAD-8EB7-A2A45818434B}" dt="2022-10-09T18:45:28.961" v="9914"/>
          <ac:inkMkLst>
            <pc:docMk/>
            <pc:sldMk cId="2901042069" sldId="294"/>
            <ac:inkMk id="379" creationId="{EA93330C-2AFC-CA69-8EDE-9BE545D96DD8}"/>
          </ac:inkMkLst>
        </pc:inkChg>
        <pc:inkChg chg="mod">
          <ac:chgData name="Leonard Knapp" userId="abd2ee8cb8e28e6c" providerId="LiveId" clId="{E5756C7F-8186-4AAD-8EB7-A2A45818434B}" dt="2022-10-09T18:45:28.961" v="9914"/>
          <ac:inkMkLst>
            <pc:docMk/>
            <pc:sldMk cId="2901042069" sldId="294"/>
            <ac:inkMk id="380" creationId="{ABD09C2F-5B89-7D19-B842-4DB956077FDF}"/>
          </ac:inkMkLst>
        </pc:inkChg>
        <pc:inkChg chg="mod">
          <ac:chgData name="Leonard Knapp" userId="abd2ee8cb8e28e6c" providerId="LiveId" clId="{E5756C7F-8186-4AAD-8EB7-A2A45818434B}" dt="2022-10-09T18:45:28.961" v="9914"/>
          <ac:inkMkLst>
            <pc:docMk/>
            <pc:sldMk cId="2901042069" sldId="294"/>
            <ac:inkMk id="381" creationId="{BC8EE294-4BF8-4081-03DD-6DFC3543739B}"/>
          </ac:inkMkLst>
        </pc:inkChg>
        <pc:inkChg chg="mod">
          <ac:chgData name="Leonard Knapp" userId="abd2ee8cb8e28e6c" providerId="LiveId" clId="{E5756C7F-8186-4AAD-8EB7-A2A45818434B}" dt="2022-10-09T18:45:28.961" v="9914"/>
          <ac:inkMkLst>
            <pc:docMk/>
            <pc:sldMk cId="2901042069" sldId="294"/>
            <ac:inkMk id="383" creationId="{71235CD0-D0A6-76F0-3B9D-BC1293ED8DA4}"/>
          </ac:inkMkLst>
        </pc:inkChg>
        <pc:inkChg chg="mod">
          <ac:chgData name="Leonard Knapp" userId="abd2ee8cb8e28e6c" providerId="LiveId" clId="{E5756C7F-8186-4AAD-8EB7-A2A45818434B}" dt="2022-10-09T18:45:28.961" v="9914"/>
          <ac:inkMkLst>
            <pc:docMk/>
            <pc:sldMk cId="2901042069" sldId="294"/>
            <ac:inkMk id="384" creationId="{C164C111-0C02-06F6-C9C0-E6A9839D5D68}"/>
          </ac:inkMkLst>
        </pc:inkChg>
        <pc:inkChg chg="mod">
          <ac:chgData name="Leonard Knapp" userId="abd2ee8cb8e28e6c" providerId="LiveId" clId="{E5756C7F-8186-4AAD-8EB7-A2A45818434B}" dt="2022-10-09T18:45:28.961" v="9914"/>
          <ac:inkMkLst>
            <pc:docMk/>
            <pc:sldMk cId="2901042069" sldId="294"/>
            <ac:inkMk id="385" creationId="{17FCCFD5-33ED-22D3-FF7C-6A682AD35D80}"/>
          </ac:inkMkLst>
        </pc:inkChg>
        <pc:inkChg chg="mod">
          <ac:chgData name="Leonard Knapp" userId="abd2ee8cb8e28e6c" providerId="LiveId" clId="{E5756C7F-8186-4AAD-8EB7-A2A45818434B}" dt="2022-10-09T18:45:28.961" v="9914"/>
          <ac:inkMkLst>
            <pc:docMk/>
            <pc:sldMk cId="2901042069" sldId="294"/>
            <ac:inkMk id="386" creationId="{25D02C0F-297F-E338-8C84-04D5B59EED2D}"/>
          </ac:inkMkLst>
        </pc:inkChg>
        <pc:inkChg chg="mod">
          <ac:chgData name="Leonard Knapp" userId="abd2ee8cb8e28e6c" providerId="LiveId" clId="{E5756C7F-8186-4AAD-8EB7-A2A45818434B}" dt="2022-10-09T18:45:28.961" v="9914"/>
          <ac:inkMkLst>
            <pc:docMk/>
            <pc:sldMk cId="2901042069" sldId="294"/>
            <ac:inkMk id="387" creationId="{57A59A76-4913-DCE7-EE02-449564C659BD}"/>
          </ac:inkMkLst>
        </pc:inkChg>
        <pc:inkChg chg="mod">
          <ac:chgData name="Leonard Knapp" userId="abd2ee8cb8e28e6c" providerId="LiveId" clId="{E5756C7F-8186-4AAD-8EB7-A2A45818434B}" dt="2022-10-09T18:45:28.961" v="9914"/>
          <ac:inkMkLst>
            <pc:docMk/>
            <pc:sldMk cId="2901042069" sldId="294"/>
            <ac:inkMk id="388" creationId="{7CEACAAC-A522-D782-99B8-6341616A3EA6}"/>
          </ac:inkMkLst>
        </pc:inkChg>
        <pc:inkChg chg="mod">
          <ac:chgData name="Leonard Knapp" userId="abd2ee8cb8e28e6c" providerId="LiveId" clId="{E5756C7F-8186-4AAD-8EB7-A2A45818434B}" dt="2022-10-09T18:45:28.961" v="9914"/>
          <ac:inkMkLst>
            <pc:docMk/>
            <pc:sldMk cId="2901042069" sldId="294"/>
            <ac:inkMk id="389" creationId="{EBC9EE3F-E476-C245-3A6E-EDB68DCACA4F}"/>
          </ac:inkMkLst>
        </pc:inkChg>
        <pc:inkChg chg="mod">
          <ac:chgData name="Leonard Knapp" userId="abd2ee8cb8e28e6c" providerId="LiveId" clId="{E5756C7F-8186-4AAD-8EB7-A2A45818434B}" dt="2022-10-09T18:45:28.961" v="9914"/>
          <ac:inkMkLst>
            <pc:docMk/>
            <pc:sldMk cId="2901042069" sldId="294"/>
            <ac:inkMk id="392" creationId="{35B477EB-C1B8-9068-9952-1D831F955B22}"/>
          </ac:inkMkLst>
        </pc:inkChg>
        <pc:inkChg chg="mod">
          <ac:chgData name="Leonard Knapp" userId="abd2ee8cb8e28e6c" providerId="LiveId" clId="{E5756C7F-8186-4AAD-8EB7-A2A45818434B}" dt="2022-10-09T18:45:28.961" v="9914"/>
          <ac:inkMkLst>
            <pc:docMk/>
            <pc:sldMk cId="2901042069" sldId="294"/>
            <ac:inkMk id="393" creationId="{80C7EC73-CB0F-3B09-F029-E62158A9126E}"/>
          </ac:inkMkLst>
        </pc:inkChg>
        <pc:inkChg chg="mod">
          <ac:chgData name="Leonard Knapp" userId="abd2ee8cb8e28e6c" providerId="LiveId" clId="{E5756C7F-8186-4AAD-8EB7-A2A45818434B}" dt="2022-10-09T18:45:28.961" v="9914"/>
          <ac:inkMkLst>
            <pc:docMk/>
            <pc:sldMk cId="2901042069" sldId="294"/>
            <ac:inkMk id="394" creationId="{03FEFEE5-0DF8-1332-2A9B-2C2D79342477}"/>
          </ac:inkMkLst>
        </pc:inkChg>
        <pc:inkChg chg="mod">
          <ac:chgData name="Leonard Knapp" userId="abd2ee8cb8e28e6c" providerId="LiveId" clId="{E5756C7F-8186-4AAD-8EB7-A2A45818434B}" dt="2022-10-09T18:45:28.961" v="9914"/>
          <ac:inkMkLst>
            <pc:docMk/>
            <pc:sldMk cId="2901042069" sldId="294"/>
            <ac:inkMk id="396" creationId="{A340013D-E492-5A84-2B5E-F2A1819D9DB8}"/>
          </ac:inkMkLst>
        </pc:inkChg>
        <pc:inkChg chg="mod">
          <ac:chgData name="Leonard Knapp" userId="abd2ee8cb8e28e6c" providerId="LiveId" clId="{E5756C7F-8186-4AAD-8EB7-A2A45818434B}" dt="2022-10-09T18:45:28.961" v="9914"/>
          <ac:inkMkLst>
            <pc:docMk/>
            <pc:sldMk cId="2901042069" sldId="294"/>
            <ac:inkMk id="397" creationId="{685D8EDB-369B-5C49-A0E2-C64664824AF2}"/>
          </ac:inkMkLst>
        </pc:inkChg>
        <pc:inkChg chg="mod">
          <ac:chgData name="Leonard Knapp" userId="abd2ee8cb8e28e6c" providerId="LiveId" clId="{E5756C7F-8186-4AAD-8EB7-A2A45818434B}" dt="2022-10-09T18:45:28.961" v="9914"/>
          <ac:inkMkLst>
            <pc:docMk/>
            <pc:sldMk cId="2901042069" sldId="294"/>
            <ac:inkMk id="398" creationId="{C3919BB2-0C50-3C5C-F10B-598EE65FAAAB}"/>
          </ac:inkMkLst>
        </pc:inkChg>
        <pc:inkChg chg="add mod">
          <ac:chgData name="Leonard Knapp" userId="abd2ee8cb8e28e6c" providerId="LiveId" clId="{E5756C7F-8186-4AAD-8EB7-A2A45818434B}" dt="2022-10-09T18:46:02.829" v="9920" actId="1076"/>
          <ac:inkMkLst>
            <pc:docMk/>
            <pc:sldMk cId="2901042069" sldId="294"/>
            <ac:inkMk id="399" creationId="{2D40F3B1-F627-E7D3-3DE2-1B42D8886FC2}"/>
          </ac:inkMkLst>
        </pc:inkChg>
        <pc:inkChg chg="add mod">
          <ac:chgData name="Leonard Knapp" userId="abd2ee8cb8e28e6c" providerId="LiveId" clId="{E5756C7F-8186-4AAD-8EB7-A2A45818434B}" dt="2022-10-09T18:46:02.829" v="9920" actId="1076"/>
          <ac:inkMkLst>
            <pc:docMk/>
            <pc:sldMk cId="2901042069" sldId="294"/>
            <ac:inkMk id="400" creationId="{33011488-4177-BE8A-BD2E-08C6F5E37BF5}"/>
          </ac:inkMkLst>
        </pc:inkChg>
      </pc:sldChg>
      <pc:sldChg chg="addSp delSp modSp add mod ord">
        <pc:chgData name="Leonard Knapp" userId="abd2ee8cb8e28e6c" providerId="LiveId" clId="{E5756C7F-8186-4AAD-8EB7-A2A45818434B}" dt="2022-10-09T19:26:28.644" v="10553" actId="1076"/>
        <pc:sldMkLst>
          <pc:docMk/>
          <pc:sldMk cId="1371832223" sldId="295"/>
        </pc:sldMkLst>
        <pc:spChg chg="add del mod">
          <ac:chgData name="Leonard Knapp" userId="abd2ee8cb8e28e6c" providerId="LiveId" clId="{E5756C7F-8186-4AAD-8EB7-A2A45818434B}" dt="2022-10-09T19:26:07.531" v="10548"/>
          <ac:spMkLst>
            <pc:docMk/>
            <pc:sldMk cId="1371832223" sldId="295"/>
            <ac:spMk id="10" creationId="{775E3782-B0B5-B13D-17B5-9290AC1F815D}"/>
          </ac:spMkLst>
        </pc:spChg>
        <pc:spChg chg="del mod">
          <ac:chgData name="Leonard Knapp" userId="abd2ee8cb8e28e6c" providerId="LiveId" clId="{E5756C7F-8186-4AAD-8EB7-A2A45818434B}" dt="2022-10-09T19:26:00.269" v="10546" actId="478"/>
          <ac:spMkLst>
            <pc:docMk/>
            <pc:sldMk cId="1371832223" sldId="295"/>
            <ac:spMk id="28" creationId="{088A0AA1-6613-E492-BF66-40C4220CABFB}"/>
          </ac:spMkLst>
        </pc:spChg>
        <pc:picChg chg="add del mod">
          <ac:chgData name="Leonard Knapp" userId="abd2ee8cb8e28e6c" providerId="LiveId" clId="{E5756C7F-8186-4AAD-8EB7-A2A45818434B}" dt="2022-10-09T19:24:41.980" v="10539" actId="478"/>
          <ac:picMkLst>
            <pc:docMk/>
            <pc:sldMk cId="1371832223" sldId="295"/>
            <ac:picMk id="5" creationId="{D9EA3506-2D92-552E-4E95-CCCD08133D5C}"/>
          </ac:picMkLst>
        </pc:picChg>
        <pc:picChg chg="add del mod">
          <ac:chgData name="Leonard Knapp" userId="abd2ee8cb8e28e6c" providerId="LiveId" clId="{E5756C7F-8186-4AAD-8EB7-A2A45818434B}" dt="2022-10-09T19:26:05.638" v="10547" actId="478"/>
          <ac:picMkLst>
            <pc:docMk/>
            <pc:sldMk cId="1371832223" sldId="295"/>
            <ac:picMk id="8" creationId="{0EF25EC8-4031-4757-76EF-10FA972F3B9B}"/>
          </ac:picMkLst>
        </pc:picChg>
        <pc:picChg chg="add mod">
          <ac:chgData name="Leonard Knapp" userId="abd2ee8cb8e28e6c" providerId="LiveId" clId="{E5756C7F-8186-4AAD-8EB7-A2A45818434B}" dt="2022-10-09T19:26:28.644" v="10553" actId="1076"/>
          <ac:picMkLst>
            <pc:docMk/>
            <pc:sldMk cId="1371832223" sldId="295"/>
            <ac:picMk id="12" creationId="{B1D4DC38-FEE0-BC4A-4413-8F5D6137E6AD}"/>
          </ac:picMkLst>
        </pc:picChg>
      </pc:sldChg>
      <pc:sldChg chg="addSp delSp modSp add mod ord modAnim">
        <pc:chgData name="Leonard Knapp" userId="abd2ee8cb8e28e6c" providerId="LiveId" clId="{E5756C7F-8186-4AAD-8EB7-A2A45818434B}" dt="2022-10-11T18:00:03.840" v="16048"/>
        <pc:sldMkLst>
          <pc:docMk/>
          <pc:sldMk cId="3096470919" sldId="296"/>
        </pc:sldMkLst>
        <pc:spChg chg="mod">
          <ac:chgData name="Leonard Knapp" userId="abd2ee8cb8e28e6c" providerId="LiveId" clId="{E5756C7F-8186-4AAD-8EB7-A2A45818434B}" dt="2022-10-09T18:47:22.295" v="9949" actId="1076"/>
          <ac:spMkLst>
            <pc:docMk/>
            <pc:sldMk cId="3096470919" sldId="296"/>
            <ac:spMk id="5" creationId="{6AA96D14-D42D-04BA-FC9A-268B0D04FDBD}"/>
          </ac:spMkLst>
        </pc:spChg>
        <pc:spChg chg="add del mod">
          <ac:chgData name="Leonard Knapp" userId="abd2ee8cb8e28e6c" providerId="LiveId" clId="{E5756C7F-8186-4AAD-8EB7-A2A45818434B}" dt="2022-10-09T18:46:44.512" v="9941" actId="478"/>
          <ac:spMkLst>
            <pc:docMk/>
            <pc:sldMk cId="3096470919" sldId="296"/>
            <ac:spMk id="6" creationId="{B7B2D1F2-6E8A-1ED1-849E-A38FD1C4D170}"/>
          </ac:spMkLst>
        </pc:spChg>
        <pc:spChg chg="del">
          <ac:chgData name="Leonard Knapp" userId="abd2ee8cb8e28e6c" providerId="LiveId" clId="{E5756C7F-8186-4AAD-8EB7-A2A45818434B}" dt="2022-10-09T18:47:07.945" v="9945" actId="478"/>
          <ac:spMkLst>
            <pc:docMk/>
            <pc:sldMk cId="3096470919" sldId="296"/>
            <ac:spMk id="8" creationId="{AF022A27-6F96-96F7-6D7E-2585450652BF}"/>
          </ac:spMkLst>
        </pc:spChg>
        <pc:spChg chg="add del mod">
          <ac:chgData name="Leonard Knapp" userId="abd2ee8cb8e28e6c" providerId="LiveId" clId="{E5756C7F-8186-4AAD-8EB7-A2A45818434B}" dt="2022-10-09T18:47:09.801" v="9946" actId="478"/>
          <ac:spMkLst>
            <pc:docMk/>
            <pc:sldMk cId="3096470919" sldId="296"/>
            <ac:spMk id="10" creationId="{AD99FF8C-0F94-8EB4-51B6-7F9ACE9AAC43}"/>
          </ac:spMkLst>
        </pc:spChg>
        <pc:picChg chg="add del">
          <ac:chgData name="Leonard Knapp" userId="abd2ee8cb8e28e6c" providerId="LiveId" clId="{E5756C7F-8186-4AAD-8EB7-A2A45818434B}" dt="2022-10-09T18:46:47.434" v="9942" actId="478"/>
          <ac:picMkLst>
            <pc:docMk/>
            <pc:sldMk cId="3096470919" sldId="296"/>
            <ac:picMk id="7" creationId="{8EED77F6-734D-C8F3-051D-1EE783C323AC}"/>
          </ac:picMkLst>
        </pc:picChg>
        <pc:picChg chg="add mod">
          <ac:chgData name="Leonard Knapp" userId="abd2ee8cb8e28e6c" providerId="LiveId" clId="{E5756C7F-8186-4AAD-8EB7-A2A45818434B}" dt="2022-10-09T18:47:26.858" v="9951" actId="1076"/>
          <ac:picMkLst>
            <pc:docMk/>
            <pc:sldMk cId="3096470919" sldId="296"/>
            <ac:picMk id="11" creationId="{DB0DF595-C0DA-A709-B5B2-E6C1A8E10B48}"/>
          </ac:picMkLst>
        </pc:picChg>
      </pc:sldChg>
      <pc:sldChg chg="modSp add mod ord modAnim">
        <pc:chgData name="Leonard Knapp" userId="abd2ee8cb8e28e6c" providerId="LiveId" clId="{E5756C7F-8186-4AAD-8EB7-A2A45818434B}" dt="2022-10-11T20:56:29.736" v="16577" actId="6549"/>
        <pc:sldMkLst>
          <pc:docMk/>
          <pc:sldMk cId="2149831812" sldId="297"/>
        </pc:sldMkLst>
        <pc:spChg chg="mod">
          <ac:chgData name="Leonard Knapp" userId="abd2ee8cb8e28e6c" providerId="LiveId" clId="{E5756C7F-8186-4AAD-8EB7-A2A45818434B}" dt="2022-10-11T20:56:29.736" v="16577" actId="6549"/>
          <ac:spMkLst>
            <pc:docMk/>
            <pc:sldMk cId="2149831812" sldId="297"/>
            <ac:spMk id="28" creationId="{088A0AA1-6613-E492-BF66-40C4220CABFB}"/>
          </ac:spMkLst>
        </pc:spChg>
      </pc:sldChg>
      <pc:sldChg chg="modSp add mod modAnim">
        <pc:chgData name="Leonard Knapp" userId="abd2ee8cb8e28e6c" providerId="LiveId" clId="{E5756C7F-8186-4AAD-8EB7-A2A45818434B}" dt="2022-10-11T17:44:23.710" v="15907"/>
        <pc:sldMkLst>
          <pc:docMk/>
          <pc:sldMk cId="3210076869" sldId="298"/>
        </pc:sldMkLst>
        <pc:spChg chg="mod">
          <ac:chgData name="Leonard Knapp" userId="abd2ee8cb8e28e6c" providerId="LiveId" clId="{E5756C7F-8186-4AAD-8EB7-A2A45818434B}" dt="2022-10-09T20:06:17.490" v="11407"/>
          <ac:spMkLst>
            <pc:docMk/>
            <pc:sldMk cId="3210076869" sldId="298"/>
            <ac:spMk id="6" creationId="{00000000-0000-0000-0000-000000000000}"/>
          </ac:spMkLst>
        </pc:spChg>
        <pc:spChg chg="mod">
          <ac:chgData name="Leonard Knapp" userId="abd2ee8cb8e28e6c" providerId="LiveId" clId="{E5756C7F-8186-4AAD-8EB7-A2A45818434B}" dt="2022-10-09T20:18:01.731" v="11765" actId="20577"/>
          <ac:spMkLst>
            <pc:docMk/>
            <pc:sldMk cId="3210076869" sldId="298"/>
            <ac:spMk id="8" creationId="{00000000-0000-0000-0000-000000000000}"/>
          </ac:spMkLst>
        </pc:spChg>
      </pc:sldChg>
      <pc:sldChg chg="addSp delSp modSp add mod">
        <pc:chgData name="Leonard Knapp" userId="abd2ee8cb8e28e6c" providerId="LiveId" clId="{E5756C7F-8186-4AAD-8EB7-A2A45818434B}" dt="2022-10-09T20:51:54.803" v="11897" actId="1076"/>
        <pc:sldMkLst>
          <pc:docMk/>
          <pc:sldMk cId="2246145003" sldId="299"/>
        </pc:sldMkLst>
        <pc:spChg chg="add del mod">
          <ac:chgData name="Leonard Knapp" userId="abd2ee8cb8e28e6c" providerId="LiveId" clId="{E5756C7F-8186-4AAD-8EB7-A2A45818434B}" dt="2022-10-09T20:45:45.364" v="11820"/>
          <ac:spMkLst>
            <pc:docMk/>
            <pc:sldMk cId="2246145003" sldId="299"/>
            <ac:spMk id="7" creationId="{784C153D-7648-0FDB-4867-89215F6241BE}"/>
          </ac:spMkLst>
        </pc:spChg>
        <pc:spChg chg="add del mod">
          <ac:chgData name="Leonard Knapp" userId="abd2ee8cb8e28e6c" providerId="LiveId" clId="{E5756C7F-8186-4AAD-8EB7-A2A45818434B}" dt="2022-10-09T20:46:01.005" v="11888" actId="255"/>
          <ac:spMkLst>
            <pc:docMk/>
            <pc:sldMk cId="2246145003" sldId="299"/>
            <ac:spMk id="8" creationId="{00000000-0000-0000-0000-000000000000}"/>
          </ac:spMkLst>
        </pc:spChg>
        <pc:spChg chg="add del mod">
          <ac:chgData name="Leonard Knapp" userId="abd2ee8cb8e28e6c" providerId="LiveId" clId="{E5756C7F-8186-4AAD-8EB7-A2A45818434B}" dt="2022-10-09T20:45:45.077" v="11818"/>
          <ac:spMkLst>
            <pc:docMk/>
            <pc:sldMk cId="2246145003" sldId="299"/>
            <ac:spMk id="9" creationId="{69B251D0-B334-2870-B63D-E5BD8F422B8B}"/>
          </ac:spMkLst>
        </pc:spChg>
        <pc:spChg chg="add mod">
          <ac:chgData name="Leonard Knapp" userId="abd2ee8cb8e28e6c" providerId="LiveId" clId="{E5756C7F-8186-4AAD-8EB7-A2A45818434B}" dt="2022-10-09T20:51:54.803" v="11897" actId="1076"/>
          <ac:spMkLst>
            <pc:docMk/>
            <pc:sldMk cId="2246145003" sldId="299"/>
            <ac:spMk id="12" creationId="{E17AA9C3-6189-D1B6-85D4-8A19C5C6CBA1}"/>
          </ac:spMkLst>
        </pc:spChg>
        <pc:picChg chg="add del mod">
          <ac:chgData name="Leonard Knapp" userId="abd2ee8cb8e28e6c" providerId="LiveId" clId="{E5756C7F-8186-4AAD-8EB7-A2A45818434B}" dt="2022-10-09T20:45:46.339" v="11824"/>
          <ac:picMkLst>
            <pc:docMk/>
            <pc:sldMk cId="2246145003" sldId="299"/>
            <ac:picMk id="5" creationId="{ECE0D406-074D-1664-14F8-4C488371A411}"/>
          </ac:picMkLst>
        </pc:picChg>
        <pc:picChg chg="add mod">
          <ac:chgData name="Leonard Knapp" userId="abd2ee8cb8e28e6c" providerId="LiveId" clId="{E5756C7F-8186-4AAD-8EB7-A2A45818434B}" dt="2022-10-09T20:46:15.972" v="11891" actId="1076"/>
          <ac:picMkLst>
            <pc:docMk/>
            <pc:sldMk cId="2246145003" sldId="299"/>
            <ac:picMk id="11" creationId="{C3AAFC42-1E08-58C8-54D8-7FD1FD9295B1}"/>
          </ac:picMkLst>
        </pc:picChg>
      </pc:sldChg>
      <pc:sldChg chg="addSp delSp modSp add mod modAnim">
        <pc:chgData name="Leonard Knapp" userId="abd2ee8cb8e28e6c" providerId="LiveId" clId="{E5756C7F-8186-4AAD-8EB7-A2A45818434B}" dt="2022-10-11T20:45:31.129" v="16235" actId="20577"/>
        <pc:sldMkLst>
          <pc:docMk/>
          <pc:sldMk cId="4234095598" sldId="300"/>
        </pc:sldMkLst>
        <pc:spChg chg="mod">
          <ac:chgData name="Leonard Knapp" userId="abd2ee8cb8e28e6c" providerId="LiveId" clId="{E5756C7F-8186-4AAD-8EB7-A2A45818434B}" dt="2022-10-09T22:59:46.600" v="15190" actId="20577"/>
          <ac:spMkLst>
            <pc:docMk/>
            <pc:sldMk cId="4234095598" sldId="300"/>
            <ac:spMk id="8" creationId="{00000000-0000-0000-0000-000000000000}"/>
          </ac:spMkLst>
        </pc:spChg>
        <pc:spChg chg="del">
          <ac:chgData name="Leonard Knapp" userId="abd2ee8cb8e28e6c" providerId="LiveId" clId="{E5756C7F-8186-4AAD-8EB7-A2A45818434B}" dt="2022-10-09T20:52:04.841" v="11900" actId="478"/>
          <ac:spMkLst>
            <pc:docMk/>
            <pc:sldMk cId="4234095598" sldId="300"/>
            <ac:spMk id="12" creationId="{E17AA9C3-6189-D1B6-85D4-8A19C5C6CBA1}"/>
          </ac:spMkLst>
        </pc:spChg>
        <pc:graphicFrameChg chg="add del mod modGraphic">
          <ac:chgData name="Leonard Knapp" userId="abd2ee8cb8e28e6c" providerId="LiveId" clId="{E5756C7F-8186-4AAD-8EB7-A2A45818434B}" dt="2022-10-09T20:58:19.492" v="12067" actId="478"/>
          <ac:graphicFrameMkLst>
            <pc:docMk/>
            <pc:sldMk cId="4234095598" sldId="300"/>
            <ac:graphicFrameMk id="2" creationId="{9475CA8F-C9C8-659E-5ED6-F3367CCE1F81}"/>
          </ac:graphicFrameMkLst>
        </pc:graphicFrameChg>
        <pc:graphicFrameChg chg="add del mod">
          <ac:chgData name="Leonard Knapp" userId="abd2ee8cb8e28e6c" providerId="LiveId" clId="{E5756C7F-8186-4AAD-8EB7-A2A45818434B}" dt="2022-10-09T20:58:36.758" v="12070" actId="478"/>
          <ac:graphicFrameMkLst>
            <pc:docMk/>
            <pc:sldMk cId="4234095598" sldId="300"/>
            <ac:graphicFrameMk id="5" creationId="{9C0906BD-1D54-9E18-1A3E-756AEFA15A83}"/>
          </ac:graphicFrameMkLst>
        </pc:graphicFrameChg>
        <pc:graphicFrameChg chg="add mod modGraphic">
          <ac:chgData name="Leonard Knapp" userId="abd2ee8cb8e28e6c" providerId="LiveId" clId="{E5756C7F-8186-4AAD-8EB7-A2A45818434B}" dt="2022-10-11T20:45:31.129" v="16235" actId="20577"/>
          <ac:graphicFrameMkLst>
            <pc:docMk/>
            <pc:sldMk cId="4234095598" sldId="300"/>
            <ac:graphicFrameMk id="7" creationId="{462B7605-DDC0-9791-9652-FD36043AF19D}"/>
          </ac:graphicFrameMkLst>
        </pc:graphicFrameChg>
        <pc:picChg chg="del">
          <ac:chgData name="Leonard Knapp" userId="abd2ee8cb8e28e6c" providerId="LiveId" clId="{E5756C7F-8186-4AAD-8EB7-A2A45818434B}" dt="2022-10-09T20:52:03.398" v="11899" actId="478"/>
          <ac:picMkLst>
            <pc:docMk/>
            <pc:sldMk cId="4234095598" sldId="300"/>
            <ac:picMk id="11" creationId="{C3AAFC42-1E08-58C8-54D8-7FD1FD9295B1}"/>
          </ac:picMkLst>
        </pc:picChg>
      </pc:sldChg>
      <pc:sldChg chg="new del">
        <pc:chgData name="Leonard Knapp" userId="abd2ee8cb8e28e6c" providerId="LiveId" clId="{E5756C7F-8186-4AAD-8EB7-A2A45818434B}" dt="2022-10-09T21:14:40.739" v="12380" actId="47"/>
        <pc:sldMkLst>
          <pc:docMk/>
          <pc:sldMk cId="1452034131" sldId="301"/>
        </pc:sldMkLst>
      </pc:sldChg>
      <pc:sldChg chg="addSp delSp modSp add mod addAnim delAnim modAnim">
        <pc:chgData name="Leonard Knapp" userId="abd2ee8cb8e28e6c" providerId="LiveId" clId="{E5756C7F-8186-4AAD-8EB7-A2A45818434B}" dt="2022-10-11T20:52:34.555" v="16317" actId="14100"/>
        <pc:sldMkLst>
          <pc:docMk/>
          <pc:sldMk cId="3675750216" sldId="301"/>
        </pc:sldMkLst>
        <pc:spChg chg="mod">
          <ac:chgData name="Leonard Knapp" userId="abd2ee8cb8e28e6c" providerId="LiveId" clId="{E5756C7F-8186-4AAD-8EB7-A2A45818434B}" dt="2022-10-09T21:15:01.736" v="12382"/>
          <ac:spMkLst>
            <pc:docMk/>
            <pc:sldMk cId="3675750216" sldId="301"/>
            <ac:spMk id="6" creationId="{00000000-0000-0000-0000-000000000000}"/>
          </ac:spMkLst>
        </pc:spChg>
        <pc:spChg chg="del">
          <ac:chgData name="Leonard Knapp" userId="abd2ee8cb8e28e6c" providerId="LiveId" clId="{E5756C7F-8186-4AAD-8EB7-A2A45818434B}" dt="2022-10-09T21:15:04.405" v="12384" actId="478"/>
          <ac:spMkLst>
            <pc:docMk/>
            <pc:sldMk cId="3675750216" sldId="301"/>
            <ac:spMk id="7" creationId="{587D6583-A2C0-96CE-1187-9217BC338772}"/>
          </ac:spMkLst>
        </pc:spChg>
        <pc:spChg chg="del mod">
          <ac:chgData name="Leonard Knapp" userId="abd2ee8cb8e28e6c" providerId="LiveId" clId="{E5756C7F-8186-4AAD-8EB7-A2A45818434B}" dt="2022-10-09T21:15:12.823" v="12389" actId="478"/>
          <ac:spMkLst>
            <pc:docMk/>
            <pc:sldMk cId="3675750216" sldId="301"/>
            <ac:spMk id="8" creationId="{00000000-0000-0000-0000-000000000000}"/>
          </ac:spMkLst>
        </pc:spChg>
        <pc:spChg chg="add mod">
          <ac:chgData name="Leonard Knapp" userId="abd2ee8cb8e28e6c" providerId="LiveId" clId="{E5756C7F-8186-4AAD-8EB7-A2A45818434B}" dt="2022-10-09T21:25:21.200" v="12680" actId="20577"/>
          <ac:spMkLst>
            <pc:docMk/>
            <pc:sldMk cId="3675750216" sldId="301"/>
            <ac:spMk id="12" creationId="{89E29771-AA71-D26B-EDCF-EB08D2480F25}"/>
          </ac:spMkLst>
        </pc:spChg>
        <pc:spChg chg="add del mod">
          <ac:chgData name="Leonard Knapp" userId="abd2ee8cb8e28e6c" providerId="LiveId" clId="{E5756C7F-8186-4AAD-8EB7-A2A45818434B}" dt="2022-10-09T21:25:16.323" v="12666" actId="478"/>
          <ac:spMkLst>
            <pc:docMk/>
            <pc:sldMk cId="3675750216" sldId="301"/>
            <ac:spMk id="15" creationId="{6963E722-CA5D-FB4C-854A-CF7FB4E30863}"/>
          </ac:spMkLst>
        </pc:spChg>
        <pc:spChg chg="add del mod">
          <ac:chgData name="Leonard Knapp" userId="abd2ee8cb8e28e6c" providerId="LiveId" clId="{E5756C7F-8186-4AAD-8EB7-A2A45818434B}" dt="2022-10-09T21:26:09.874" v="12742" actId="478"/>
          <ac:spMkLst>
            <pc:docMk/>
            <pc:sldMk cId="3675750216" sldId="301"/>
            <ac:spMk id="16" creationId="{73E6A2B0-7A6E-64E7-94C3-19DD36E7C646}"/>
          </ac:spMkLst>
        </pc:spChg>
        <pc:spChg chg="add mod">
          <ac:chgData name="Leonard Knapp" userId="abd2ee8cb8e28e6c" providerId="LiveId" clId="{E5756C7F-8186-4AAD-8EB7-A2A45818434B}" dt="2022-10-11T20:52:34.555" v="16317" actId="14100"/>
          <ac:spMkLst>
            <pc:docMk/>
            <pc:sldMk cId="3675750216" sldId="301"/>
            <ac:spMk id="17" creationId="{DED05D5F-5322-B512-79A9-E55180CDD3C6}"/>
          </ac:spMkLst>
        </pc:spChg>
        <pc:spChg chg="add del">
          <ac:chgData name="Leonard Knapp" userId="abd2ee8cb8e28e6c" providerId="LiveId" clId="{E5756C7F-8186-4AAD-8EB7-A2A45818434B}" dt="2022-10-09T21:26:57.049" v="12767" actId="11529"/>
          <ac:spMkLst>
            <pc:docMk/>
            <pc:sldMk cId="3675750216" sldId="301"/>
            <ac:spMk id="18" creationId="{FBDEF2A1-7EA5-E2AE-673C-0AEE3C2C5068}"/>
          </ac:spMkLst>
        </pc:spChg>
        <pc:spChg chg="add mod">
          <ac:chgData name="Leonard Knapp" userId="abd2ee8cb8e28e6c" providerId="LiveId" clId="{E5756C7F-8186-4AAD-8EB7-A2A45818434B}" dt="2022-10-09T21:28:51.092" v="12824" actId="14100"/>
          <ac:spMkLst>
            <pc:docMk/>
            <pc:sldMk cId="3675750216" sldId="301"/>
            <ac:spMk id="21" creationId="{2E5247E1-9AD0-4879-8A64-644CF2A7CD88}"/>
          </ac:spMkLst>
        </pc:spChg>
        <pc:spChg chg="add mod">
          <ac:chgData name="Leonard Knapp" userId="abd2ee8cb8e28e6c" providerId="LiveId" clId="{E5756C7F-8186-4AAD-8EB7-A2A45818434B}" dt="2022-10-09T21:29:08.595" v="12830" actId="1076"/>
          <ac:spMkLst>
            <pc:docMk/>
            <pc:sldMk cId="3675750216" sldId="301"/>
            <ac:spMk id="22" creationId="{539042DE-737B-BAA3-DB6A-ACC89F4389A9}"/>
          </ac:spMkLst>
        </pc:spChg>
        <pc:spChg chg="add mod">
          <ac:chgData name="Leonard Knapp" userId="abd2ee8cb8e28e6c" providerId="LiveId" clId="{E5756C7F-8186-4AAD-8EB7-A2A45818434B}" dt="2022-10-09T21:27:41.181" v="12792" actId="14100"/>
          <ac:spMkLst>
            <pc:docMk/>
            <pc:sldMk cId="3675750216" sldId="301"/>
            <ac:spMk id="23" creationId="{037EC78C-339D-2EAE-AD4D-059FA0A8E203}"/>
          </ac:spMkLst>
        </pc:spChg>
        <pc:spChg chg="add del mod">
          <ac:chgData name="Leonard Knapp" userId="abd2ee8cb8e28e6c" providerId="LiveId" clId="{E5756C7F-8186-4AAD-8EB7-A2A45818434B}" dt="2022-10-09T21:37:43.415" v="12925" actId="478"/>
          <ac:spMkLst>
            <pc:docMk/>
            <pc:sldMk cId="3675750216" sldId="301"/>
            <ac:spMk id="28" creationId="{D9A060A4-DF44-1A0B-61C4-B1216A824C63}"/>
          </ac:spMkLst>
        </pc:spChg>
        <pc:spChg chg="add mod">
          <ac:chgData name="Leonard Knapp" userId="abd2ee8cb8e28e6c" providerId="LiveId" clId="{E5756C7F-8186-4AAD-8EB7-A2A45818434B}" dt="2022-10-09T21:27:22.680" v="12785" actId="14100"/>
          <ac:spMkLst>
            <pc:docMk/>
            <pc:sldMk cId="3675750216" sldId="301"/>
            <ac:spMk id="29" creationId="{A2F57185-A7E7-E444-A278-8AABC14997CF}"/>
          </ac:spMkLst>
        </pc:spChg>
        <pc:spChg chg="add mod">
          <ac:chgData name="Leonard Knapp" userId="abd2ee8cb8e28e6c" providerId="LiveId" clId="{E5756C7F-8186-4AAD-8EB7-A2A45818434B}" dt="2022-10-09T21:38:23.567" v="12929" actId="1076"/>
          <ac:spMkLst>
            <pc:docMk/>
            <pc:sldMk cId="3675750216" sldId="301"/>
            <ac:spMk id="30" creationId="{F6F63526-6CDD-A0BD-3012-B3773BC1F432}"/>
          </ac:spMkLst>
        </pc:spChg>
        <pc:spChg chg="add mod">
          <ac:chgData name="Leonard Knapp" userId="abd2ee8cb8e28e6c" providerId="LiveId" clId="{E5756C7F-8186-4AAD-8EB7-A2A45818434B}" dt="2022-10-09T21:27:13.544" v="12779" actId="14100"/>
          <ac:spMkLst>
            <pc:docMk/>
            <pc:sldMk cId="3675750216" sldId="301"/>
            <ac:spMk id="31" creationId="{98610488-D3DD-2624-AA77-562C12AEB2FD}"/>
          </ac:spMkLst>
        </pc:spChg>
        <pc:spChg chg="add mod">
          <ac:chgData name="Leonard Knapp" userId="abd2ee8cb8e28e6c" providerId="LiveId" clId="{E5756C7F-8186-4AAD-8EB7-A2A45818434B}" dt="2022-10-09T21:28:10.468" v="12808" actId="1076"/>
          <ac:spMkLst>
            <pc:docMk/>
            <pc:sldMk cId="3675750216" sldId="301"/>
            <ac:spMk id="32" creationId="{8E2E561B-3C51-9873-8CE2-AF0716BE2697}"/>
          </ac:spMkLst>
        </pc:spChg>
        <pc:spChg chg="add mod">
          <ac:chgData name="Leonard Knapp" userId="abd2ee8cb8e28e6c" providerId="LiveId" clId="{E5756C7F-8186-4AAD-8EB7-A2A45818434B}" dt="2022-10-09T21:28:30.380" v="12822" actId="1076"/>
          <ac:spMkLst>
            <pc:docMk/>
            <pc:sldMk cId="3675750216" sldId="301"/>
            <ac:spMk id="33" creationId="{A26E3DAE-B19A-CEC5-B1F2-75ACA4658145}"/>
          </ac:spMkLst>
        </pc:spChg>
        <pc:grpChg chg="del">
          <ac:chgData name="Leonard Knapp" userId="abd2ee8cb8e28e6c" providerId="LiveId" clId="{E5756C7F-8186-4AAD-8EB7-A2A45818434B}" dt="2022-10-09T21:15:06.842" v="12386" actId="478"/>
          <ac:grpSpMkLst>
            <pc:docMk/>
            <pc:sldMk cId="3675750216" sldId="301"/>
            <ac:grpSpMk id="10" creationId="{E785C133-FF9D-39B4-BDB7-A061E5F359CF}"/>
          </ac:grpSpMkLst>
        </pc:grpChg>
        <pc:grpChg chg="del">
          <ac:chgData name="Leonard Knapp" userId="abd2ee8cb8e28e6c" providerId="LiveId" clId="{E5756C7F-8186-4AAD-8EB7-A2A45818434B}" dt="2022-10-09T21:15:06.024" v="12385" actId="478"/>
          <ac:grpSpMkLst>
            <pc:docMk/>
            <pc:sldMk cId="3675750216" sldId="301"/>
            <ac:grpSpMk id="27" creationId="{37C4FFD2-E9CE-B679-99F7-6CA3E9C6A2F0}"/>
          </ac:grpSpMkLst>
        </pc:grpChg>
        <pc:picChg chg="del">
          <ac:chgData name="Leonard Knapp" userId="abd2ee8cb8e28e6c" providerId="LiveId" clId="{E5756C7F-8186-4AAD-8EB7-A2A45818434B}" dt="2022-10-09T21:15:03.046" v="12383" actId="478"/>
          <ac:picMkLst>
            <pc:docMk/>
            <pc:sldMk cId="3675750216" sldId="301"/>
            <ac:picMk id="5" creationId="{8D2762DC-0FD2-06C8-D8E5-843A298914BC}"/>
          </ac:picMkLst>
        </pc:picChg>
        <pc:picChg chg="add del mod">
          <ac:chgData name="Leonard Knapp" userId="abd2ee8cb8e28e6c" providerId="LiveId" clId="{E5756C7F-8186-4AAD-8EB7-A2A45818434B}" dt="2022-10-09T21:24:29.226" v="12655" actId="478"/>
          <ac:picMkLst>
            <pc:docMk/>
            <pc:sldMk cId="3675750216" sldId="301"/>
            <ac:picMk id="14" creationId="{62D66749-D1FF-6BFF-EC8B-0145CC2BB708}"/>
          </ac:picMkLst>
        </pc:picChg>
        <pc:cxnChg chg="add del">
          <ac:chgData name="Leonard Knapp" userId="abd2ee8cb8e28e6c" providerId="LiveId" clId="{E5756C7F-8186-4AAD-8EB7-A2A45818434B}" dt="2022-10-09T21:27:01.658" v="12769" actId="11529"/>
          <ac:cxnSpMkLst>
            <pc:docMk/>
            <pc:sldMk cId="3675750216" sldId="301"/>
            <ac:cxnSpMk id="20" creationId="{0BBE3BE8-0C44-5B9F-11D1-100D73F39F31}"/>
          </ac:cxnSpMkLst>
        </pc:cxnChg>
      </pc:sldChg>
      <pc:sldChg chg="addSp delSp modSp add mod ord modAnim">
        <pc:chgData name="Leonard Knapp" userId="abd2ee8cb8e28e6c" providerId="LiveId" clId="{E5756C7F-8186-4AAD-8EB7-A2A45818434B}" dt="2022-10-11T17:49:13.270" v="15941"/>
        <pc:sldMkLst>
          <pc:docMk/>
          <pc:sldMk cId="2515558000" sldId="302"/>
        </pc:sldMkLst>
        <pc:spChg chg="add mod">
          <ac:chgData name="Leonard Knapp" userId="abd2ee8cb8e28e6c" providerId="LiveId" clId="{E5756C7F-8186-4AAD-8EB7-A2A45818434B}" dt="2022-10-09T21:25:10.853" v="12665" actId="1076"/>
          <ac:spMkLst>
            <pc:docMk/>
            <pc:sldMk cId="2515558000" sldId="302"/>
            <ac:spMk id="2" creationId="{5178F986-0087-6CB4-E11D-9C05C97D7B96}"/>
          </ac:spMkLst>
        </pc:spChg>
        <pc:spChg chg="mod">
          <ac:chgData name="Leonard Knapp" userId="abd2ee8cb8e28e6c" providerId="LiveId" clId="{E5756C7F-8186-4AAD-8EB7-A2A45818434B}" dt="2022-10-09T21:24:20.393" v="12651" actId="20577"/>
          <ac:spMkLst>
            <pc:docMk/>
            <pc:sldMk cId="2515558000" sldId="302"/>
            <ac:spMk id="12" creationId="{89E29771-AA71-D26B-EDCF-EB08D2480F25}"/>
          </ac:spMkLst>
        </pc:spChg>
        <pc:spChg chg="del">
          <ac:chgData name="Leonard Knapp" userId="abd2ee8cb8e28e6c" providerId="LiveId" clId="{E5756C7F-8186-4AAD-8EB7-A2A45818434B}" dt="2022-10-09T21:24:21.256" v="12652" actId="478"/>
          <ac:spMkLst>
            <pc:docMk/>
            <pc:sldMk cId="2515558000" sldId="302"/>
            <ac:spMk id="15" creationId="{6963E722-CA5D-FB4C-854A-CF7FB4E30863}"/>
          </ac:spMkLst>
        </pc:spChg>
      </pc:sldChg>
      <pc:sldChg chg="delSp modSp add mod ord modAnim">
        <pc:chgData name="Leonard Knapp" userId="abd2ee8cb8e28e6c" providerId="LiveId" clId="{E5756C7F-8186-4AAD-8EB7-A2A45818434B}" dt="2022-10-11T17:52:24.615" v="15965"/>
        <pc:sldMkLst>
          <pc:docMk/>
          <pc:sldMk cId="2599918549" sldId="303"/>
        </pc:sldMkLst>
        <pc:spChg chg="del">
          <ac:chgData name="Leonard Knapp" userId="abd2ee8cb8e28e6c" providerId="LiveId" clId="{E5756C7F-8186-4AAD-8EB7-A2A45818434B}" dt="2022-10-09T21:40:01.185" v="12939" actId="478"/>
          <ac:spMkLst>
            <pc:docMk/>
            <pc:sldMk cId="2599918549" sldId="303"/>
            <ac:spMk id="2" creationId="{5178F986-0087-6CB4-E11D-9C05C97D7B96}"/>
          </ac:spMkLst>
        </pc:spChg>
        <pc:spChg chg="mod">
          <ac:chgData name="Leonard Knapp" userId="abd2ee8cb8e28e6c" providerId="LiveId" clId="{E5756C7F-8186-4AAD-8EB7-A2A45818434B}" dt="2022-10-09T21:48:39.325" v="14107" actId="20577"/>
          <ac:spMkLst>
            <pc:docMk/>
            <pc:sldMk cId="2599918549" sldId="303"/>
            <ac:spMk id="12" creationId="{89E29771-AA71-D26B-EDCF-EB08D2480F25}"/>
          </ac:spMkLst>
        </pc:spChg>
        <pc:picChg chg="del">
          <ac:chgData name="Leonard Knapp" userId="abd2ee8cb8e28e6c" providerId="LiveId" clId="{E5756C7F-8186-4AAD-8EB7-A2A45818434B}" dt="2022-10-09T21:39:50.915" v="12937" actId="478"/>
          <ac:picMkLst>
            <pc:docMk/>
            <pc:sldMk cId="2599918549" sldId="303"/>
            <ac:picMk id="14" creationId="{62D66749-D1FF-6BFF-EC8B-0145CC2BB708}"/>
          </ac:picMkLst>
        </pc:picChg>
      </pc:sldChg>
      <pc:sldChg chg="addSp delSp modSp add mod ord modAnim">
        <pc:chgData name="Leonard Knapp" userId="abd2ee8cb8e28e6c" providerId="LiveId" clId="{E5756C7F-8186-4AAD-8EB7-A2A45818434B}" dt="2022-10-11T17:56:10.460" v="16038"/>
        <pc:sldMkLst>
          <pc:docMk/>
          <pc:sldMk cId="4291683345" sldId="304"/>
        </pc:sldMkLst>
        <pc:spChg chg="mod">
          <ac:chgData name="Leonard Knapp" userId="abd2ee8cb8e28e6c" providerId="LiveId" clId="{E5756C7F-8186-4AAD-8EB7-A2A45818434B}" dt="2022-10-09T22:54:33.632" v="15180" actId="20577"/>
          <ac:spMkLst>
            <pc:docMk/>
            <pc:sldMk cId="4291683345" sldId="304"/>
            <ac:spMk id="6" creationId="{00000000-0000-0000-0000-000000000000}"/>
          </ac:spMkLst>
        </pc:spChg>
        <pc:spChg chg="add mod">
          <ac:chgData name="Leonard Knapp" userId="abd2ee8cb8e28e6c" providerId="LiveId" clId="{E5756C7F-8186-4AAD-8EB7-A2A45818434B}" dt="2022-10-09T22:35:05.494" v="14380" actId="14100"/>
          <ac:spMkLst>
            <pc:docMk/>
            <pc:sldMk cId="4291683345" sldId="304"/>
            <ac:spMk id="7" creationId="{47135FAC-6DB4-0B04-5E34-01573F514758}"/>
          </ac:spMkLst>
        </pc:spChg>
        <pc:spChg chg="del">
          <ac:chgData name="Leonard Knapp" userId="abd2ee8cb8e28e6c" providerId="LiveId" clId="{E5756C7F-8186-4AAD-8EB7-A2A45818434B}" dt="2022-10-09T22:14:08.704" v="14196" actId="478"/>
          <ac:spMkLst>
            <pc:docMk/>
            <pc:sldMk cId="4291683345" sldId="304"/>
            <ac:spMk id="8" creationId="{00000000-0000-0000-0000-000000000000}"/>
          </ac:spMkLst>
        </pc:spChg>
        <pc:spChg chg="add mod">
          <ac:chgData name="Leonard Knapp" userId="abd2ee8cb8e28e6c" providerId="LiveId" clId="{E5756C7F-8186-4AAD-8EB7-A2A45818434B}" dt="2022-10-09T22:35:52.390" v="14396" actId="1076"/>
          <ac:spMkLst>
            <pc:docMk/>
            <pc:sldMk cId="4291683345" sldId="304"/>
            <ac:spMk id="13" creationId="{1CD06D3C-69FB-D68E-1723-D8BF220D8742}"/>
          </ac:spMkLst>
        </pc:spChg>
        <pc:spChg chg="add del mod">
          <ac:chgData name="Leonard Knapp" userId="abd2ee8cb8e28e6c" providerId="LiveId" clId="{E5756C7F-8186-4AAD-8EB7-A2A45818434B}" dt="2022-10-09T22:35:34.801" v="14389" actId="478"/>
          <ac:spMkLst>
            <pc:docMk/>
            <pc:sldMk cId="4291683345" sldId="304"/>
            <ac:spMk id="14" creationId="{AF8CB46D-0238-0D58-3958-1A586FB75E5A}"/>
          </ac:spMkLst>
        </pc:spChg>
        <pc:spChg chg="add del mod">
          <ac:chgData name="Leonard Knapp" userId="abd2ee8cb8e28e6c" providerId="LiveId" clId="{E5756C7F-8186-4AAD-8EB7-A2A45818434B}" dt="2022-10-09T22:35:40.524" v="14392" actId="478"/>
          <ac:spMkLst>
            <pc:docMk/>
            <pc:sldMk cId="4291683345" sldId="304"/>
            <ac:spMk id="15" creationId="{25607AD1-FFEE-D5CB-5C1E-764C143FB2B2}"/>
          </ac:spMkLst>
        </pc:spChg>
        <pc:grpChg chg="del">
          <ac:chgData name="Leonard Knapp" userId="abd2ee8cb8e28e6c" providerId="LiveId" clId="{E5756C7F-8186-4AAD-8EB7-A2A45818434B}" dt="2022-10-09T22:14:10.826" v="14197" actId="478"/>
          <ac:grpSpMkLst>
            <pc:docMk/>
            <pc:sldMk cId="4291683345" sldId="304"/>
            <ac:grpSpMk id="10" creationId="{DFF0DE3D-4EE0-7E03-57CD-3C37AD21063B}"/>
          </ac:grpSpMkLst>
        </pc:grpChg>
        <pc:picChg chg="add mod">
          <ac:chgData name="Leonard Knapp" userId="abd2ee8cb8e28e6c" providerId="LiveId" clId="{E5756C7F-8186-4AAD-8EB7-A2A45818434B}" dt="2022-10-09T22:35:10.659" v="14383" actId="1076"/>
          <ac:picMkLst>
            <pc:docMk/>
            <pc:sldMk cId="4291683345" sldId="304"/>
            <ac:picMk id="12" creationId="{9CC1ED66-ED72-F915-2DB5-E704B8E14865}"/>
          </ac:picMkLst>
        </pc:picChg>
      </pc:sldChg>
      <pc:sldChg chg="addSp delSp modSp add mod modAnim">
        <pc:chgData name="Leonard Knapp" userId="abd2ee8cb8e28e6c" providerId="LiveId" clId="{E5756C7F-8186-4AAD-8EB7-A2A45818434B}" dt="2022-10-11T17:24:23.116" v="15546"/>
        <pc:sldMkLst>
          <pc:docMk/>
          <pc:sldMk cId="3355862821" sldId="305"/>
        </pc:sldMkLst>
        <pc:spChg chg="add mod">
          <ac:chgData name="Leonard Knapp" userId="abd2ee8cb8e28e6c" providerId="LiveId" clId="{E5756C7F-8186-4AAD-8EB7-A2A45818434B}" dt="2022-10-09T22:38:57.480" v="14699" actId="20577"/>
          <ac:spMkLst>
            <pc:docMk/>
            <pc:sldMk cId="3355862821" sldId="305"/>
            <ac:spMk id="5" creationId="{F831C3E1-3AF0-6BA0-C9D7-BAEDDA2EAA60}"/>
          </ac:spMkLst>
        </pc:spChg>
        <pc:spChg chg="mod">
          <ac:chgData name="Leonard Knapp" userId="abd2ee8cb8e28e6c" providerId="LiveId" clId="{E5756C7F-8186-4AAD-8EB7-A2A45818434B}" dt="2022-10-09T22:54:59.490" v="15183"/>
          <ac:spMkLst>
            <pc:docMk/>
            <pc:sldMk cId="3355862821" sldId="305"/>
            <ac:spMk id="6" creationId="{00000000-0000-0000-0000-000000000000}"/>
          </ac:spMkLst>
        </pc:spChg>
        <pc:spChg chg="del">
          <ac:chgData name="Leonard Knapp" userId="abd2ee8cb8e28e6c" providerId="LiveId" clId="{E5756C7F-8186-4AAD-8EB7-A2A45818434B}" dt="2022-10-09T22:37:00.861" v="14400" actId="478"/>
          <ac:spMkLst>
            <pc:docMk/>
            <pc:sldMk cId="3355862821" sldId="305"/>
            <ac:spMk id="7" creationId="{47135FAC-6DB4-0B04-5E34-01573F514758}"/>
          </ac:spMkLst>
        </pc:spChg>
        <pc:spChg chg="del">
          <ac:chgData name="Leonard Knapp" userId="abd2ee8cb8e28e6c" providerId="LiveId" clId="{E5756C7F-8186-4AAD-8EB7-A2A45818434B}" dt="2022-10-09T22:36:59.728" v="14399" actId="478"/>
          <ac:spMkLst>
            <pc:docMk/>
            <pc:sldMk cId="3355862821" sldId="305"/>
            <ac:spMk id="13" creationId="{1CD06D3C-69FB-D68E-1723-D8BF220D8742}"/>
          </ac:spMkLst>
        </pc:spChg>
        <pc:picChg chg="del">
          <ac:chgData name="Leonard Knapp" userId="abd2ee8cb8e28e6c" providerId="LiveId" clId="{E5756C7F-8186-4AAD-8EB7-A2A45818434B}" dt="2022-10-09T22:36:58.498" v="14398" actId="478"/>
          <ac:picMkLst>
            <pc:docMk/>
            <pc:sldMk cId="3355862821" sldId="305"/>
            <ac:picMk id="12" creationId="{9CC1ED66-ED72-F915-2DB5-E704B8E14865}"/>
          </ac:picMkLst>
        </pc:picChg>
      </pc:sldChg>
      <pc:sldChg chg="modSp add del mod">
        <pc:chgData name="Leonard Knapp" userId="abd2ee8cb8e28e6c" providerId="LiveId" clId="{E5756C7F-8186-4AAD-8EB7-A2A45818434B}" dt="2022-10-09T22:54:45.478" v="15181" actId="47"/>
        <pc:sldMkLst>
          <pc:docMk/>
          <pc:sldMk cId="985650517" sldId="306"/>
        </pc:sldMkLst>
        <pc:spChg chg="mod">
          <ac:chgData name="Leonard Knapp" userId="abd2ee8cb8e28e6c" providerId="LiveId" clId="{E5756C7F-8186-4AAD-8EB7-A2A45818434B}" dt="2022-10-09T22:50:32.346" v="15121" actId="20577"/>
          <ac:spMkLst>
            <pc:docMk/>
            <pc:sldMk cId="985650517" sldId="306"/>
            <ac:spMk id="5" creationId="{F831C3E1-3AF0-6BA0-C9D7-BAEDDA2EAA60}"/>
          </ac:spMkLst>
        </pc:spChg>
      </pc:sldChg>
      <pc:sldChg chg="addSp delSp modSp add mod addAnim delAnim modAnim">
        <pc:chgData name="Leonard Knapp" userId="abd2ee8cb8e28e6c" providerId="LiveId" clId="{E5756C7F-8186-4AAD-8EB7-A2A45818434B}" dt="2022-10-11T20:58:43.809" v="16669" actId="20577"/>
        <pc:sldMkLst>
          <pc:docMk/>
          <pc:sldMk cId="1722470631" sldId="306"/>
        </pc:sldMkLst>
        <pc:spChg chg="mod">
          <ac:chgData name="Leonard Knapp" userId="abd2ee8cb8e28e6c" providerId="LiveId" clId="{E5756C7F-8186-4AAD-8EB7-A2A45818434B}" dt="2022-10-11T20:58:43.809" v="16669" actId="20577"/>
          <ac:spMkLst>
            <pc:docMk/>
            <pc:sldMk cId="1722470631" sldId="306"/>
            <ac:spMk id="8" creationId="{00000000-0000-0000-0000-000000000000}"/>
          </ac:spMkLst>
        </pc:spChg>
        <pc:spChg chg="add del mod">
          <ac:chgData name="Leonard Knapp" userId="abd2ee8cb8e28e6c" providerId="LiveId" clId="{E5756C7F-8186-4AAD-8EB7-A2A45818434B}" dt="2022-10-11T17:36:33.533" v="15731" actId="478"/>
          <ac:spMkLst>
            <pc:docMk/>
            <pc:sldMk cId="1722470631" sldId="306"/>
            <ac:spMk id="46" creationId="{AD5D508C-1191-92D2-226E-986EC98D7343}"/>
          </ac:spMkLst>
        </pc:spChg>
        <pc:grpChg chg="add del mod">
          <ac:chgData name="Leonard Knapp" userId="abd2ee8cb8e28e6c" providerId="LiveId" clId="{E5756C7F-8186-4AAD-8EB7-A2A45818434B}" dt="2022-10-11T17:36:31.890" v="15730" actId="478"/>
          <ac:grpSpMkLst>
            <pc:docMk/>
            <pc:sldMk cId="1722470631" sldId="306"/>
            <ac:grpSpMk id="2" creationId="{211CBB75-7934-F88D-0064-3EA7F718E6E9}"/>
          </ac:grpSpMkLst>
        </pc:grpChg>
        <pc:grpChg chg="add del mod">
          <ac:chgData name="Leonard Knapp" userId="abd2ee8cb8e28e6c" providerId="LiveId" clId="{E5756C7F-8186-4AAD-8EB7-A2A45818434B}" dt="2022-10-11T17:36:31.890" v="15730" actId="478"/>
          <ac:grpSpMkLst>
            <pc:docMk/>
            <pc:sldMk cId="1722470631" sldId="306"/>
            <ac:grpSpMk id="10" creationId="{E6F75849-98EB-471C-EB36-C345E8083AE4}"/>
          </ac:grpSpMkLst>
        </pc:grpChg>
        <pc:grpChg chg="add del mod">
          <ac:chgData name="Leonard Knapp" userId="abd2ee8cb8e28e6c" providerId="LiveId" clId="{E5756C7F-8186-4AAD-8EB7-A2A45818434B}" dt="2022-10-11T17:36:31.890" v="15730" actId="478"/>
          <ac:grpSpMkLst>
            <pc:docMk/>
            <pc:sldMk cId="1722470631" sldId="306"/>
            <ac:grpSpMk id="25" creationId="{BD093E0E-3BB1-BFB5-7F41-A8CAD8B51C82}"/>
          </ac:grpSpMkLst>
        </pc:grpChg>
        <pc:picChg chg="add del mod">
          <ac:chgData name="Leonard Knapp" userId="abd2ee8cb8e28e6c" providerId="LiveId" clId="{E5756C7F-8186-4AAD-8EB7-A2A45818434B}" dt="2022-10-11T17:36:31.890" v="15730" actId="478"/>
          <ac:picMkLst>
            <pc:docMk/>
            <pc:sldMk cId="1722470631" sldId="306"/>
            <ac:picMk id="37" creationId="{D48A4844-6593-96AD-659B-994C8043B42F}"/>
          </ac:picMkLst>
        </pc:picChg>
        <pc:picChg chg="add del mod">
          <ac:chgData name="Leonard Knapp" userId="abd2ee8cb8e28e6c" providerId="LiveId" clId="{E5756C7F-8186-4AAD-8EB7-A2A45818434B}" dt="2022-10-11T17:36:31.890" v="15730" actId="478"/>
          <ac:picMkLst>
            <pc:docMk/>
            <pc:sldMk cId="1722470631" sldId="306"/>
            <ac:picMk id="38" creationId="{00D97B29-BAD4-4792-E797-CEBFC4A8F24C}"/>
          </ac:picMkLst>
        </pc:picChg>
        <pc:picChg chg="add del mod">
          <ac:chgData name="Leonard Knapp" userId="abd2ee8cb8e28e6c" providerId="LiveId" clId="{E5756C7F-8186-4AAD-8EB7-A2A45818434B}" dt="2022-10-11T17:36:31.890" v="15730" actId="478"/>
          <ac:picMkLst>
            <pc:docMk/>
            <pc:sldMk cId="1722470631" sldId="306"/>
            <ac:picMk id="39" creationId="{3FA40742-F862-86A8-C9DE-6148DF4954A2}"/>
          </ac:picMkLst>
        </pc:picChg>
        <pc:picChg chg="add del mod">
          <ac:chgData name="Leonard Knapp" userId="abd2ee8cb8e28e6c" providerId="LiveId" clId="{E5756C7F-8186-4AAD-8EB7-A2A45818434B}" dt="2022-10-11T17:36:31.890" v="15730" actId="478"/>
          <ac:picMkLst>
            <pc:docMk/>
            <pc:sldMk cId="1722470631" sldId="306"/>
            <ac:picMk id="40" creationId="{D063BB83-1059-CEB8-0E94-7A1903F6B846}"/>
          </ac:picMkLst>
        </pc:picChg>
        <pc:picChg chg="add del mod">
          <ac:chgData name="Leonard Knapp" userId="abd2ee8cb8e28e6c" providerId="LiveId" clId="{E5756C7F-8186-4AAD-8EB7-A2A45818434B}" dt="2022-10-11T17:36:31.890" v="15730" actId="478"/>
          <ac:picMkLst>
            <pc:docMk/>
            <pc:sldMk cId="1722470631" sldId="306"/>
            <ac:picMk id="41" creationId="{9F4CC5ED-0191-2BA8-37E8-F96FC447CAF9}"/>
          </ac:picMkLst>
        </pc:picChg>
        <pc:picChg chg="add del mod">
          <ac:chgData name="Leonard Knapp" userId="abd2ee8cb8e28e6c" providerId="LiveId" clId="{E5756C7F-8186-4AAD-8EB7-A2A45818434B}" dt="2022-10-11T17:36:31.890" v="15730" actId="478"/>
          <ac:picMkLst>
            <pc:docMk/>
            <pc:sldMk cId="1722470631" sldId="306"/>
            <ac:picMk id="42" creationId="{BA04FD01-3DF6-61D3-EF1B-E7FEAE34148A}"/>
          </ac:picMkLst>
        </pc:picChg>
        <pc:picChg chg="add del mod">
          <ac:chgData name="Leonard Knapp" userId="abd2ee8cb8e28e6c" providerId="LiveId" clId="{E5756C7F-8186-4AAD-8EB7-A2A45818434B}" dt="2022-10-11T17:36:31.890" v="15730" actId="478"/>
          <ac:picMkLst>
            <pc:docMk/>
            <pc:sldMk cId="1722470631" sldId="306"/>
            <ac:picMk id="43" creationId="{FF468D28-CF83-EDC9-37CD-8AEF20B829CB}"/>
          </ac:picMkLst>
        </pc:picChg>
        <pc:picChg chg="add del mod">
          <ac:chgData name="Leonard Knapp" userId="abd2ee8cb8e28e6c" providerId="LiveId" clId="{E5756C7F-8186-4AAD-8EB7-A2A45818434B}" dt="2022-10-11T17:36:31.890" v="15730" actId="478"/>
          <ac:picMkLst>
            <pc:docMk/>
            <pc:sldMk cId="1722470631" sldId="306"/>
            <ac:picMk id="44" creationId="{398251CA-6EBB-4BB0-91B3-837E35A486FE}"/>
          </ac:picMkLst>
        </pc:picChg>
        <pc:picChg chg="add del mod">
          <ac:chgData name="Leonard Knapp" userId="abd2ee8cb8e28e6c" providerId="LiveId" clId="{E5756C7F-8186-4AAD-8EB7-A2A45818434B}" dt="2022-10-11T17:36:31.890" v="15730" actId="478"/>
          <ac:picMkLst>
            <pc:docMk/>
            <pc:sldMk cId="1722470631" sldId="306"/>
            <ac:picMk id="45" creationId="{FB72AD1A-F286-CB1A-C206-62E68654C7B9}"/>
          </ac:picMkLst>
        </pc:picChg>
        <pc:picChg chg="add mod">
          <ac:chgData name="Leonard Knapp" userId="abd2ee8cb8e28e6c" providerId="LiveId" clId="{E5756C7F-8186-4AAD-8EB7-A2A45818434B}" dt="2022-10-11T17:36:46.331" v="15736"/>
          <ac:picMkLst>
            <pc:docMk/>
            <pc:sldMk cId="1722470631" sldId="306"/>
            <ac:picMk id="47" creationId="{360ABED0-B40E-EB2E-DC86-E1342CC685DB}"/>
          </ac:picMkLst>
        </pc:picChg>
        <pc:inkChg chg="mod">
          <ac:chgData name="Leonard Knapp" userId="abd2ee8cb8e28e6c" providerId="LiveId" clId="{E5756C7F-8186-4AAD-8EB7-A2A45818434B}" dt="2022-10-11T17:36:28.646" v="15728"/>
          <ac:inkMkLst>
            <pc:docMk/>
            <pc:sldMk cId="1722470631" sldId="306"/>
            <ac:inkMk id="5" creationId="{CCA79676-BCD2-C642-BC46-C8707C61E977}"/>
          </ac:inkMkLst>
        </pc:inkChg>
        <pc:inkChg chg="mod">
          <ac:chgData name="Leonard Knapp" userId="abd2ee8cb8e28e6c" providerId="LiveId" clId="{E5756C7F-8186-4AAD-8EB7-A2A45818434B}" dt="2022-10-11T17:36:28.646" v="15728"/>
          <ac:inkMkLst>
            <pc:docMk/>
            <pc:sldMk cId="1722470631" sldId="306"/>
            <ac:inkMk id="7" creationId="{070A41B2-C9C5-A69D-72C9-B5E0B763C62C}"/>
          </ac:inkMkLst>
        </pc:inkChg>
        <pc:inkChg chg="mod">
          <ac:chgData name="Leonard Knapp" userId="abd2ee8cb8e28e6c" providerId="LiveId" clId="{E5756C7F-8186-4AAD-8EB7-A2A45818434B}" dt="2022-10-11T17:36:28.646" v="15728"/>
          <ac:inkMkLst>
            <pc:docMk/>
            <pc:sldMk cId="1722470631" sldId="306"/>
            <ac:inkMk id="9" creationId="{DA605DFD-8E94-FA7E-F437-DA2BE0BBD364}"/>
          </ac:inkMkLst>
        </pc:inkChg>
        <pc:inkChg chg="mod">
          <ac:chgData name="Leonard Knapp" userId="abd2ee8cb8e28e6c" providerId="LiveId" clId="{E5756C7F-8186-4AAD-8EB7-A2A45818434B}" dt="2022-10-11T17:36:28.646" v="15728"/>
          <ac:inkMkLst>
            <pc:docMk/>
            <pc:sldMk cId="1722470631" sldId="306"/>
            <ac:inkMk id="11" creationId="{D3BDD9B0-1A67-3371-BBDA-22E9A3767458}"/>
          </ac:inkMkLst>
        </pc:inkChg>
        <pc:inkChg chg="mod">
          <ac:chgData name="Leonard Knapp" userId="abd2ee8cb8e28e6c" providerId="LiveId" clId="{E5756C7F-8186-4AAD-8EB7-A2A45818434B}" dt="2022-10-11T17:36:28.646" v="15728"/>
          <ac:inkMkLst>
            <pc:docMk/>
            <pc:sldMk cId="1722470631" sldId="306"/>
            <ac:inkMk id="12" creationId="{580EB971-F13D-0843-087B-939836F45009}"/>
          </ac:inkMkLst>
        </pc:inkChg>
        <pc:inkChg chg="mod">
          <ac:chgData name="Leonard Knapp" userId="abd2ee8cb8e28e6c" providerId="LiveId" clId="{E5756C7F-8186-4AAD-8EB7-A2A45818434B}" dt="2022-10-11T17:36:28.646" v="15728"/>
          <ac:inkMkLst>
            <pc:docMk/>
            <pc:sldMk cId="1722470631" sldId="306"/>
            <ac:inkMk id="13" creationId="{93B37581-2C02-F498-12F2-EFCE971A0480}"/>
          </ac:inkMkLst>
        </pc:inkChg>
        <pc:inkChg chg="mod">
          <ac:chgData name="Leonard Knapp" userId="abd2ee8cb8e28e6c" providerId="LiveId" clId="{E5756C7F-8186-4AAD-8EB7-A2A45818434B}" dt="2022-10-11T17:36:28.646" v="15728"/>
          <ac:inkMkLst>
            <pc:docMk/>
            <pc:sldMk cId="1722470631" sldId="306"/>
            <ac:inkMk id="14" creationId="{1FACA8AE-ED7D-FC03-4F4D-83F356AD5793}"/>
          </ac:inkMkLst>
        </pc:inkChg>
        <pc:inkChg chg="mod">
          <ac:chgData name="Leonard Knapp" userId="abd2ee8cb8e28e6c" providerId="LiveId" clId="{E5756C7F-8186-4AAD-8EB7-A2A45818434B}" dt="2022-10-11T17:36:28.646" v="15728"/>
          <ac:inkMkLst>
            <pc:docMk/>
            <pc:sldMk cId="1722470631" sldId="306"/>
            <ac:inkMk id="15" creationId="{E66F15A9-7968-9FCF-5AD8-44624CC636AC}"/>
          </ac:inkMkLst>
        </pc:inkChg>
        <pc:inkChg chg="mod">
          <ac:chgData name="Leonard Knapp" userId="abd2ee8cb8e28e6c" providerId="LiveId" clId="{E5756C7F-8186-4AAD-8EB7-A2A45818434B}" dt="2022-10-11T17:36:28.646" v="15728"/>
          <ac:inkMkLst>
            <pc:docMk/>
            <pc:sldMk cId="1722470631" sldId="306"/>
            <ac:inkMk id="16" creationId="{C078CB82-AF9A-92D2-E844-9CE9C4991638}"/>
          </ac:inkMkLst>
        </pc:inkChg>
        <pc:inkChg chg="mod">
          <ac:chgData name="Leonard Knapp" userId="abd2ee8cb8e28e6c" providerId="LiveId" clId="{E5756C7F-8186-4AAD-8EB7-A2A45818434B}" dt="2022-10-11T17:36:28.646" v="15728"/>
          <ac:inkMkLst>
            <pc:docMk/>
            <pc:sldMk cId="1722470631" sldId="306"/>
            <ac:inkMk id="17" creationId="{3DA40BDA-107F-68C7-E5D0-D51F27F269AD}"/>
          </ac:inkMkLst>
        </pc:inkChg>
        <pc:inkChg chg="mod">
          <ac:chgData name="Leonard Knapp" userId="abd2ee8cb8e28e6c" providerId="LiveId" clId="{E5756C7F-8186-4AAD-8EB7-A2A45818434B}" dt="2022-10-11T17:36:28.646" v="15728"/>
          <ac:inkMkLst>
            <pc:docMk/>
            <pc:sldMk cId="1722470631" sldId="306"/>
            <ac:inkMk id="18" creationId="{F1CE68F3-E22D-4F4A-48C7-43DF34875511}"/>
          </ac:inkMkLst>
        </pc:inkChg>
        <pc:inkChg chg="mod">
          <ac:chgData name="Leonard Knapp" userId="abd2ee8cb8e28e6c" providerId="LiveId" clId="{E5756C7F-8186-4AAD-8EB7-A2A45818434B}" dt="2022-10-11T17:36:28.646" v="15728"/>
          <ac:inkMkLst>
            <pc:docMk/>
            <pc:sldMk cId="1722470631" sldId="306"/>
            <ac:inkMk id="19" creationId="{8398889B-45D3-0C6F-1995-383238C9319E}"/>
          </ac:inkMkLst>
        </pc:inkChg>
        <pc:inkChg chg="mod">
          <ac:chgData name="Leonard Knapp" userId="abd2ee8cb8e28e6c" providerId="LiveId" clId="{E5756C7F-8186-4AAD-8EB7-A2A45818434B}" dt="2022-10-11T17:36:28.646" v="15728"/>
          <ac:inkMkLst>
            <pc:docMk/>
            <pc:sldMk cId="1722470631" sldId="306"/>
            <ac:inkMk id="20" creationId="{B88C211A-6579-D7CC-4EB3-FA933B0154F8}"/>
          </ac:inkMkLst>
        </pc:inkChg>
        <pc:inkChg chg="mod">
          <ac:chgData name="Leonard Knapp" userId="abd2ee8cb8e28e6c" providerId="LiveId" clId="{E5756C7F-8186-4AAD-8EB7-A2A45818434B}" dt="2022-10-11T17:36:28.646" v="15728"/>
          <ac:inkMkLst>
            <pc:docMk/>
            <pc:sldMk cId="1722470631" sldId="306"/>
            <ac:inkMk id="21" creationId="{2B8E2A9E-F7E2-722A-5C05-3E327A893CE6}"/>
          </ac:inkMkLst>
        </pc:inkChg>
        <pc:inkChg chg="mod">
          <ac:chgData name="Leonard Knapp" userId="abd2ee8cb8e28e6c" providerId="LiveId" clId="{E5756C7F-8186-4AAD-8EB7-A2A45818434B}" dt="2022-10-11T17:36:28.646" v="15728"/>
          <ac:inkMkLst>
            <pc:docMk/>
            <pc:sldMk cId="1722470631" sldId="306"/>
            <ac:inkMk id="22" creationId="{983D9B77-288C-76F8-6B85-CE6DC56FBF95}"/>
          </ac:inkMkLst>
        </pc:inkChg>
        <pc:inkChg chg="mod">
          <ac:chgData name="Leonard Knapp" userId="abd2ee8cb8e28e6c" providerId="LiveId" clId="{E5756C7F-8186-4AAD-8EB7-A2A45818434B}" dt="2022-10-11T17:36:28.646" v="15728"/>
          <ac:inkMkLst>
            <pc:docMk/>
            <pc:sldMk cId="1722470631" sldId="306"/>
            <ac:inkMk id="23" creationId="{2D563EAC-E7DE-C249-42C0-0F7DF8ED2496}"/>
          </ac:inkMkLst>
        </pc:inkChg>
        <pc:inkChg chg="mod">
          <ac:chgData name="Leonard Knapp" userId="abd2ee8cb8e28e6c" providerId="LiveId" clId="{E5756C7F-8186-4AAD-8EB7-A2A45818434B}" dt="2022-10-11T17:36:28.646" v="15728"/>
          <ac:inkMkLst>
            <pc:docMk/>
            <pc:sldMk cId="1722470631" sldId="306"/>
            <ac:inkMk id="24" creationId="{4D182B8F-F885-D664-5DC4-CFD6ADBE2DFC}"/>
          </ac:inkMkLst>
        </pc:inkChg>
        <pc:inkChg chg="mod">
          <ac:chgData name="Leonard Knapp" userId="abd2ee8cb8e28e6c" providerId="LiveId" clId="{E5756C7F-8186-4AAD-8EB7-A2A45818434B}" dt="2022-10-11T17:36:28.646" v="15728"/>
          <ac:inkMkLst>
            <pc:docMk/>
            <pc:sldMk cId="1722470631" sldId="306"/>
            <ac:inkMk id="26" creationId="{7161C866-3D99-FC56-87E4-5CB2A85F326A}"/>
          </ac:inkMkLst>
        </pc:inkChg>
        <pc:inkChg chg="mod">
          <ac:chgData name="Leonard Knapp" userId="abd2ee8cb8e28e6c" providerId="LiveId" clId="{E5756C7F-8186-4AAD-8EB7-A2A45818434B}" dt="2022-10-11T17:36:28.646" v="15728"/>
          <ac:inkMkLst>
            <pc:docMk/>
            <pc:sldMk cId="1722470631" sldId="306"/>
            <ac:inkMk id="27" creationId="{713FC1F3-123F-5A6B-646C-46601A22B044}"/>
          </ac:inkMkLst>
        </pc:inkChg>
        <pc:inkChg chg="mod">
          <ac:chgData name="Leonard Knapp" userId="abd2ee8cb8e28e6c" providerId="LiveId" clId="{E5756C7F-8186-4AAD-8EB7-A2A45818434B}" dt="2022-10-11T17:36:28.646" v="15728"/>
          <ac:inkMkLst>
            <pc:docMk/>
            <pc:sldMk cId="1722470631" sldId="306"/>
            <ac:inkMk id="28" creationId="{AF6CD68B-423F-16AE-F43D-575A1D16E8B4}"/>
          </ac:inkMkLst>
        </pc:inkChg>
        <pc:inkChg chg="mod">
          <ac:chgData name="Leonard Knapp" userId="abd2ee8cb8e28e6c" providerId="LiveId" clId="{E5756C7F-8186-4AAD-8EB7-A2A45818434B}" dt="2022-10-11T17:36:28.646" v="15728"/>
          <ac:inkMkLst>
            <pc:docMk/>
            <pc:sldMk cId="1722470631" sldId="306"/>
            <ac:inkMk id="29" creationId="{FA781F1E-6507-B66A-0EC3-DCCA54130DDC}"/>
          </ac:inkMkLst>
        </pc:inkChg>
        <pc:inkChg chg="mod">
          <ac:chgData name="Leonard Knapp" userId="abd2ee8cb8e28e6c" providerId="LiveId" clId="{E5756C7F-8186-4AAD-8EB7-A2A45818434B}" dt="2022-10-11T17:36:28.646" v="15728"/>
          <ac:inkMkLst>
            <pc:docMk/>
            <pc:sldMk cId="1722470631" sldId="306"/>
            <ac:inkMk id="30" creationId="{760E9CBE-E0B5-B281-85FC-0EA090053F7A}"/>
          </ac:inkMkLst>
        </pc:inkChg>
        <pc:inkChg chg="mod">
          <ac:chgData name="Leonard Knapp" userId="abd2ee8cb8e28e6c" providerId="LiveId" clId="{E5756C7F-8186-4AAD-8EB7-A2A45818434B}" dt="2022-10-11T17:36:28.646" v="15728"/>
          <ac:inkMkLst>
            <pc:docMk/>
            <pc:sldMk cId="1722470631" sldId="306"/>
            <ac:inkMk id="31" creationId="{D8C31DF8-62E5-8720-836F-D96CF193BDD9}"/>
          </ac:inkMkLst>
        </pc:inkChg>
        <pc:inkChg chg="mod">
          <ac:chgData name="Leonard Knapp" userId="abd2ee8cb8e28e6c" providerId="LiveId" clId="{E5756C7F-8186-4AAD-8EB7-A2A45818434B}" dt="2022-10-11T17:36:28.646" v="15728"/>
          <ac:inkMkLst>
            <pc:docMk/>
            <pc:sldMk cId="1722470631" sldId="306"/>
            <ac:inkMk id="32" creationId="{5B7DA7B6-7BA2-9CD5-9CE0-849C6187123A}"/>
          </ac:inkMkLst>
        </pc:inkChg>
        <pc:inkChg chg="mod">
          <ac:chgData name="Leonard Knapp" userId="abd2ee8cb8e28e6c" providerId="LiveId" clId="{E5756C7F-8186-4AAD-8EB7-A2A45818434B}" dt="2022-10-11T17:36:28.646" v="15728"/>
          <ac:inkMkLst>
            <pc:docMk/>
            <pc:sldMk cId="1722470631" sldId="306"/>
            <ac:inkMk id="33" creationId="{EF94E682-DDA0-FE52-4C95-308077D6A7E8}"/>
          </ac:inkMkLst>
        </pc:inkChg>
        <pc:inkChg chg="mod">
          <ac:chgData name="Leonard Knapp" userId="abd2ee8cb8e28e6c" providerId="LiveId" clId="{E5756C7F-8186-4AAD-8EB7-A2A45818434B}" dt="2022-10-11T17:36:28.646" v="15728"/>
          <ac:inkMkLst>
            <pc:docMk/>
            <pc:sldMk cId="1722470631" sldId="306"/>
            <ac:inkMk id="34" creationId="{F4A1D627-3623-AA41-729E-F84030418A18}"/>
          </ac:inkMkLst>
        </pc:inkChg>
        <pc:inkChg chg="mod">
          <ac:chgData name="Leonard Knapp" userId="abd2ee8cb8e28e6c" providerId="LiveId" clId="{E5756C7F-8186-4AAD-8EB7-A2A45818434B}" dt="2022-10-11T17:36:28.646" v="15728"/>
          <ac:inkMkLst>
            <pc:docMk/>
            <pc:sldMk cId="1722470631" sldId="306"/>
            <ac:inkMk id="35" creationId="{BE6D3F78-6E24-8781-C7D9-DAF09D0DBAAE}"/>
          </ac:inkMkLst>
        </pc:inkChg>
        <pc:inkChg chg="mod">
          <ac:chgData name="Leonard Knapp" userId="abd2ee8cb8e28e6c" providerId="LiveId" clId="{E5756C7F-8186-4AAD-8EB7-A2A45818434B}" dt="2022-10-11T17:36:28.646" v="15728"/>
          <ac:inkMkLst>
            <pc:docMk/>
            <pc:sldMk cId="1722470631" sldId="306"/>
            <ac:inkMk id="36" creationId="{B2874663-34D1-E75F-DF51-7D6A8DF260D7}"/>
          </ac:inkMkLst>
        </pc:inkChg>
      </pc:sldChg>
      <pc:sldChg chg="modSp add del mod">
        <pc:chgData name="Leonard Knapp" userId="abd2ee8cb8e28e6c" providerId="LiveId" clId="{E5756C7F-8186-4AAD-8EB7-A2A45818434B}" dt="2022-10-09T22:54:48.187" v="15182" actId="47"/>
        <pc:sldMkLst>
          <pc:docMk/>
          <pc:sldMk cId="2979167342" sldId="307"/>
        </pc:sldMkLst>
        <pc:spChg chg="mod">
          <ac:chgData name="Leonard Knapp" userId="abd2ee8cb8e28e6c" providerId="LiveId" clId="{E5756C7F-8186-4AAD-8EB7-A2A45818434B}" dt="2022-10-09T22:51:04.656" v="15173" actId="20577"/>
          <ac:spMkLst>
            <pc:docMk/>
            <pc:sldMk cId="2979167342" sldId="307"/>
            <ac:spMk id="5" creationId="{F831C3E1-3AF0-6BA0-C9D7-BAEDDA2EAA60}"/>
          </ac:spMkLst>
        </pc:spChg>
      </pc:sldChg>
      <pc:sldChg chg="delSp modSp add mod ord delAnim">
        <pc:chgData name="Leonard Knapp" userId="abd2ee8cb8e28e6c" providerId="LiveId" clId="{E5756C7F-8186-4AAD-8EB7-A2A45818434B}" dt="2022-10-11T17:49:59.032" v="15957" actId="478"/>
        <pc:sldMkLst>
          <pc:docMk/>
          <pc:sldMk cId="4138317877" sldId="307"/>
        </pc:sldMkLst>
        <pc:spChg chg="del">
          <ac:chgData name="Leonard Knapp" userId="abd2ee8cb8e28e6c" providerId="LiveId" clId="{E5756C7F-8186-4AAD-8EB7-A2A45818434B}" dt="2022-10-11T17:49:59.032" v="15957" actId="478"/>
          <ac:spMkLst>
            <pc:docMk/>
            <pc:sldMk cId="4138317877" sldId="307"/>
            <ac:spMk id="17" creationId="{DED05D5F-5322-B512-79A9-E55180CDD3C6}"/>
          </ac:spMkLst>
        </pc:spChg>
        <pc:spChg chg="del">
          <ac:chgData name="Leonard Knapp" userId="abd2ee8cb8e28e6c" providerId="LiveId" clId="{E5756C7F-8186-4AAD-8EB7-A2A45818434B}" dt="2022-10-11T17:49:53.580" v="15950" actId="478"/>
          <ac:spMkLst>
            <pc:docMk/>
            <pc:sldMk cId="4138317877" sldId="307"/>
            <ac:spMk id="21" creationId="{2E5247E1-9AD0-4879-8A64-644CF2A7CD88}"/>
          </ac:spMkLst>
        </pc:spChg>
        <pc:spChg chg="del">
          <ac:chgData name="Leonard Knapp" userId="abd2ee8cb8e28e6c" providerId="LiveId" clId="{E5756C7F-8186-4AAD-8EB7-A2A45818434B}" dt="2022-10-11T17:49:56.839" v="15956" actId="478"/>
          <ac:spMkLst>
            <pc:docMk/>
            <pc:sldMk cId="4138317877" sldId="307"/>
            <ac:spMk id="22" creationId="{539042DE-737B-BAA3-DB6A-ACC89F4389A9}"/>
          </ac:spMkLst>
        </pc:spChg>
        <pc:spChg chg="del">
          <ac:chgData name="Leonard Knapp" userId="abd2ee8cb8e28e6c" providerId="LiveId" clId="{E5756C7F-8186-4AAD-8EB7-A2A45818434B}" dt="2022-10-11T17:49:54.059" v="15951" actId="478"/>
          <ac:spMkLst>
            <pc:docMk/>
            <pc:sldMk cId="4138317877" sldId="307"/>
            <ac:spMk id="23" creationId="{037EC78C-339D-2EAE-AD4D-059FA0A8E203}"/>
          </ac:spMkLst>
        </pc:spChg>
        <pc:spChg chg="del">
          <ac:chgData name="Leonard Knapp" userId="abd2ee8cb8e28e6c" providerId="LiveId" clId="{E5756C7F-8186-4AAD-8EB7-A2A45818434B}" dt="2022-10-11T17:49:51.183" v="15947" actId="478"/>
          <ac:spMkLst>
            <pc:docMk/>
            <pc:sldMk cId="4138317877" sldId="307"/>
            <ac:spMk id="28" creationId="{D9A060A4-DF44-1A0B-61C4-B1216A824C63}"/>
          </ac:spMkLst>
        </pc:spChg>
        <pc:spChg chg="del">
          <ac:chgData name="Leonard Knapp" userId="abd2ee8cb8e28e6c" providerId="LiveId" clId="{E5756C7F-8186-4AAD-8EB7-A2A45818434B}" dt="2022-10-11T17:49:56.506" v="15955" actId="478"/>
          <ac:spMkLst>
            <pc:docMk/>
            <pc:sldMk cId="4138317877" sldId="307"/>
            <ac:spMk id="29" creationId="{A2F57185-A7E7-E444-A278-8AABC14997CF}"/>
          </ac:spMkLst>
        </pc:spChg>
        <pc:spChg chg="del">
          <ac:chgData name="Leonard Knapp" userId="abd2ee8cb8e28e6c" providerId="LiveId" clId="{E5756C7F-8186-4AAD-8EB7-A2A45818434B}" dt="2022-10-11T17:49:56.227" v="15954" actId="478"/>
          <ac:spMkLst>
            <pc:docMk/>
            <pc:sldMk cId="4138317877" sldId="307"/>
            <ac:spMk id="30" creationId="{F6F63526-6CDD-A0BD-3012-B3773BC1F432}"/>
          </ac:spMkLst>
        </pc:spChg>
        <pc:spChg chg="del">
          <ac:chgData name="Leonard Knapp" userId="abd2ee8cb8e28e6c" providerId="LiveId" clId="{E5756C7F-8186-4AAD-8EB7-A2A45818434B}" dt="2022-10-11T17:49:54.862" v="15952" actId="478"/>
          <ac:spMkLst>
            <pc:docMk/>
            <pc:sldMk cId="4138317877" sldId="307"/>
            <ac:spMk id="31" creationId="{98610488-D3DD-2624-AA77-562C12AEB2FD}"/>
          </ac:spMkLst>
        </pc:spChg>
        <pc:spChg chg="del">
          <ac:chgData name="Leonard Knapp" userId="abd2ee8cb8e28e6c" providerId="LiveId" clId="{E5756C7F-8186-4AAD-8EB7-A2A45818434B}" dt="2022-10-11T17:49:55.524" v="15953" actId="478"/>
          <ac:spMkLst>
            <pc:docMk/>
            <pc:sldMk cId="4138317877" sldId="307"/>
            <ac:spMk id="32" creationId="{8E2E561B-3C51-9873-8CE2-AF0716BE2697}"/>
          </ac:spMkLst>
        </pc:spChg>
        <pc:spChg chg="del mod">
          <ac:chgData name="Leonard Knapp" userId="abd2ee8cb8e28e6c" providerId="LiveId" clId="{E5756C7F-8186-4AAD-8EB7-A2A45818434B}" dt="2022-10-11T17:49:53.160" v="15949" actId="478"/>
          <ac:spMkLst>
            <pc:docMk/>
            <pc:sldMk cId="4138317877" sldId="307"/>
            <ac:spMk id="33" creationId="{A26E3DAE-B19A-CEC5-B1F2-75ACA4658145}"/>
          </ac:spMkLst>
        </pc:spChg>
      </pc:sldChg>
      <pc:sldChg chg="addSp delSp modSp new mod modAnim">
        <pc:chgData name="Leonard Knapp" userId="abd2ee8cb8e28e6c" providerId="LiveId" clId="{E5756C7F-8186-4AAD-8EB7-A2A45818434B}" dt="2022-10-11T18:09:43.582" v="16121"/>
        <pc:sldMkLst>
          <pc:docMk/>
          <pc:sldMk cId="1963144792" sldId="308"/>
        </pc:sldMkLst>
        <pc:spChg chg="del">
          <ac:chgData name="Leonard Knapp" userId="abd2ee8cb8e28e6c" providerId="LiveId" clId="{E5756C7F-8186-4AAD-8EB7-A2A45818434B}" dt="2022-10-11T18:01:43.849" v="16088"/>
          <ac:spMkLst>
            <pc:docMk/>
            <pc:sldMk cId="1963144792" sldId="308"/>
            <ac:spMk id="2" creationId="{7C44402C-C5EB-8755-140B-6539E41B7BE6}"/>
          </ac:spMkLst>
        </pc:spChg>
        <pc:spChg chg="mod">
          <ac:chgData name="Leonard Knapp" userId="abd2ee8cb8e28e6c" providerId="LiveId" clId="{E5756C7F-8186-4AAD-8EB7-A2A45818434B}" dt="2022-10-11T18:01:39.539" v="16086" actId="20577"/>
          <ac:spMkLst>
            <pc:docMk/>
            <pc:sldMk cId="1963144792" sldId="308"/>
            <ac:spMk id="5" creationId="{F2413CCD-1BB9-E419-E30F-26D8F24C2FDB}"/>
          </ac:spMkLst>
        </pc:spChg>
        <pc:spChg chg="add mod">
          <ac:chgData name="Leonard Knapp" userId="abd2ee8cb8e28e6c" providerId="LiveId" clId="{E5756C7F-8186-4AAD-8EB7-A2A45818434B}" dt="2022-10-11T18:02:21.440" v="16098" actId="1076"/>
          <ac:spMkLst>
            <pc:docMk/>
            <pc:sldMk cId="1963144792" sldId="308"/>
            <ac:spMk id="7" creationId="{CA2319C1-B8D4-7DC0-83CC-328DD6C5C14F}"/>
          </ac:spMkLst>
        </pc:spChg>
        <pc:spChg chg="add del">
          <ac:chgData name="Leonard Knapp" userId="abd2ee8cb8e28e6c" providerId="LiveId" clId="{E5756C7F-8186-4AAD-8EB7-A2A45818434B}" dt="2022-10-11T18:02:16.323" v="16095" actId="22"/>
          <ac:spMkLst>
            <pc:docMk/>
            <pc:sldMk cId="1963144792" sldId="308"/>
            <ac:spMk id="9" creationId="{58EDBED8-ACFB-15FA-2F7F-5437164A5D91}"/>
          </ac:spMkLst>
        </pc:spChg>
        <pc:picChg chg="add mod">
          <ac:chgData name="Leonard Knapp" userId="abd2ee8cb8e28e6c" providerId="LiveId" clId="{E5756C7F-8186-4AAD-8EB7-A2A45818434B}" dt="2022-10-11T18:01:57.365" v="16091" actId="1076"/>
          <ac:picMkLst>
            <pc:docMk/>
            <pc:sldMk cId="1963144792" sldId="308"/>
            <ac:picMk id="6" creationId="{12671348-36F8-3412-EE7E-25CE155EAB0E}"/>
          </ac:picMkLst>
        </pc:picChg>
        <pc:picChg chg="add del mod">
          <ac:chgData name="Leonard Knapp" userId="abd2ee8cb8e28e6c" providerId="LiveId" clId="{E5756C7F-8186-4AAD-8EB7-A2A45818434B}" dt="2022-10-11T18:08:50.470" v="16118" actId="478"/>
          <ac:picMkLst>
            <pc:docMk/>
            <pc:sldMk cId="1963144792" sldId="308"/>
            <ac:picMk id="11" creationId="{6D10CFF1-A09F-EC68-B85B-EE711764393A}"/>
          </ac:picMkLst>
        </pc:picChg>
        <pc:picChg chg="add mod">
          <ac:chgData name="Leonard Knapp" userId="abd2ee8cb8e28e6c" providerId="LiveId" clId="{E5756C7F-8186-4AAD-8EB7-A2A45818434B}" dt="2022-10-11T18:09:02.576" v="16120" actId="14100"/>
          <ac:picMkLst>
            <pc:docMk/>
            <pc:sldMk cId="1963144792" sldId="308"/>
            <ac:picMk id="12" creationId="{8028A5AC-AA9E-B00A-7442-E5D0967AB3A7}"/>
          </ac:picMkLst>
        </pc:picChg>
      </pc:sldChg>
      <pc:sldChg chg="modSp add mod modAnim">
        <pc:chgData name="Leonard Knapp" userId="abd2ee8cb8e28e6c" providerId="LiveId" clId="{E5756C7F-8186-4AAD-8EB7-A2A45818434B}" dt="2022-10-12T09:04:34.149" v="17021" actId="14"/>
        <pc:sldMkLst>
          <pc:docMk/>
          <pc:sldMk cId="4249907530" sldId="309"/>
        </pc:sldMkLst>
        <pc:spChg chg="mod">
          <ac:chgData name="Leonard Knapp" userId="abd2ee8cb8e28e6c" providerId="LiveId" clId="{E5756C7F-8186-4AAD-8EB7-A2A45818434B}" dt="2022-10-12T09:04:34.149" v="17021" actId="14"/>
          <ac:spMkLst>
            <pc:docMk/>
            <pc:sldMk cId="4249907530" sldId="309"/>
            <ac:spMk id="8" creationId="{00000000-0000-0000-0000-000000000000}"/>
          </ac:spMkLst>
        </pc:spChg>
      </pc:sldChg>
      <pc:sldMasterChg chg="addSp delSp modSp mod modSldLayout">
        <pc:chgData name="Leonard Knapp" userId="abd2ee8cb8e28e6c" providerId="LiveId" clId="{E5756C7F-8186-4AAD-8EB7-A2A45818434B}" dt="2022-10-11T17:13:09.872" v="15452" actId="1076"/>
        <pc:sldMasterMkLst>
          <pc:docMk/>
          <pc:sldMasterMk cId="3503340467" sldId="2147483673"/>
        </pc:sldMasterMkLst>
        <pc:spChg chg="mod">
          <ac:chgData name="Leonard Knapp" userId="abd2ee8cb8e28e6c" providerId="LiveId" clId="{E5756C7F-8186-4AAD-8EB7-A2A45818434B}" dt="2022-10-11T16:31:35.524" v="15390" actId="20577"/>
          <ac:spMkLst>
            <pc:docMk/>
            <pc:sldMasterMk cId="3503340467" sldId="2147483673"/>
            <ac:spMk id="6" creationId="{00000000-0000-0000-0000-000000000000}"/>
          </ac:spMkLst>
        </pc:spChg>
        <pc:picChg chg="add del mod">
          <ac:chgData name="Leonard Knapp" userId="abd2ee8cb8e28e6c" providerId="LiveId" clId="{E5756C7F-8186-4AAD-8EB7-A2A45818434B}" dt="2022-10-09T21:52:53.103" v="14114" actId="478"/>
          <ac:picMkLst>
            <pc:docMk/>
            <pc:sldMasterMk cId="3503340467" sldId="2147483673"/>
            <ac:picMk id="7" creationId="{466F3C58-AD1B-C571-C4E0-47A6188070FE}"/>
          </ac:picMkLst>
        </pc:picChg>
        <pc:picChg chg="add mod">
          <ac:chgData name="Leonard Knapp" userId="abd2ee8cb8e28e6c" providerId="LiveId" clId="{E5756C7F-8186-4AAD-8EB7-A2A45818434B}" dt="2022-10-09T21:58:11.078" v="14118" actId="1076"/>
          <ac:picMkLst>
            <pc:docMk/>
            <pc:sldMasterMk cId="3503340467" sldId="2147483673"/>
            <ac:picMk id="9" creationId="{23D48D76-79C0-B811-7CB5-33D54E5EFA0C}"/>
          </ac:picMkLst>
        </pc:picChg>
        <pc:picChg chg="del">
          <ac:chgData name="Leonard Knapp" userId="abd2ee8cb8e28e6c" providerId="LiveId" clId="{E5756C7F-8186-4AAD-8EB7-A2A45818434B}" dt="2022-10-09T21:57:41.291" v="14115" actId="478"/>
          <ac:picMkLst>
            <pc:docMk/>
            <pc:sldMasterMk cId="3503340467" sldId="2147483673"/>
            <ac:picMk id="11" creationId="{4B978990-F548-4DBF-8142-A24718BD92B6}"/>
          </ac:picMkLst>
        </pc:picChg>
        <pc:picChg chg="del">
          <ac:chgData name="Leonard Knapp" userId="abd2ee8cb8e28e6c" providerId="LiveId" clId="{E5756C7F-8186-4AAD-8EB7-A2A45818434B}" dt="2022-10-09T21:52:26.314" v="14108" actId="478"/>
          <ac:picMkLst>
            <pc:docMk/>
            <pc:sldMasterMk cId="3503340467" sldId="2147483673"/>
            <ac:picMk id="14" creationId="{00000000-0000-0000-0000-000000000000}"/>
          </ac:picMkLst>
        </pc:picChg>
        <pc:picChg chg="add mod">
          <ac:chgData name="Leonard Knapp" userId="abd2ee8cb8e28e6c" providerId="LiveId" clId="{E5756C7F-8186-4AAD-8EB7-A2A45818434B}" dt="2022-10-11T17:13:09.872" v="15452" actId="1076"/>
          <ac:picMkLst>
            <pc:docMk/>
            <pc:sldMasterMk cId="3503340467" sldId="2147483673"/>
            <ac:picMk id="15" creationId="{B0C0D6E4-DB5F-33BF-857D-7AAEAD37E9BD}"/>
          </ac:picMkLst>
        </pc:picChg>
        <pc:sldLayoutChg chg="delSp modSp mod">
          <pc:chgData name="Leonard Knapp" userId="abd2ee8cb8e28e6c" providerId="LiveId" clId="{E5756C7F-8186-4AAD-8EB7-A2A45818434B}" dt="2022-10-11T16:17:38.244" v="15294" actId="255"/>
          <pc:sldLayoutMkLst>
            <pc:docMk/>
            <pc:sldMasterMk cId="3503340467" sldId="2147483673"/>
            <pc:sldLayoutMk cId="1905241486" sldId="2147483674"/>
          </pc:sldLayoutMkLst>
          <pc:spChg chg="mod">
            <ac:chgData name="Leonard Knapp" userId="abd2ee8cb8e28e6c" providerId="LiveId" clId="{E5756C7F-8186-4AAD-8EB7-A2A45818434B}" dt="2022-10-09T22:11:06.469" v="14188" actId="1076"/>
            <ac:spMkLst>
              <pc:docMk/>
              <pc:sldMasterMk cId="3503340467" sldId="2147483673"/>
              <pc:sldLayoutMk cId="1905241486" sldId="2147483674"/>
              <ac:spMk id="13" creationId="{6C188393-F356-4F5D-80C7-5DAA7302CAFB}"/>
            </ac:spMkLst>
          </pc:spChg>
          <pc:spChg chg="mod">
            <ac:chgData name="Leonard Knapp" userId="abd2ee8cb8e28e6c" providerId="LiveId" clId="{E5756C7F-8186-4AAD-8EB7-A2A45818434B}" dt="2022-10-11T16:17:38.244" v="15294" actId="255"/>
            <ac:spMkLst>
              <pc:docMk/>
              <pc:sldMasterMk cId="3503340467" sldId="2147483673"/>
              <pc:sldLayoutMk cId="1905241486" sldId="2147483674"/>
              <ac:spMk id="16" creationId="{00000000-0000-0000-0000-000000000000}"/>
            </ac:spMkLst>
          </pc:spChg>
          <pc:spChg chg="mod">
            <ac:chgData name="Leonard Knapp" userId="abd2ee8cb8e28e6c" providerId="LiveId" clId="{E5756C7F-8186-4AAD-8EB7-A2A45818434B}" dt="2022-10-09T21:59:59.359" v="14178" actId="20577"/>
            <ac:spMkLst>
              <pc:docMk/>
              <pc:sldMasterMk cId="3503340467" sldId="2147483673"/>
              <pc:sldLayoutMk cId="1905241486" sldId="2147483674"/>
              <ac:spMk id="17" creationId="{537A5579-09BA-4663-B67D-33B154205799}"/>
            </ac:spMkLst>
          </pc:spChg>
          <pc:picChg chg="del">
            <ac:chgData name="Leonard Knapp" userId="abd2ee8cb8e28e6c" providerId="LiveId" clId="{E5756C7F-8186-4AAD-8EB7-A2A45818434B}" dt="2022-10-11T16:17:24.962" v="15291" actId="478"/>
            <ac:picMkLst>
              <pc:docMk/>
              <pc:sldMasterMk cId="3503340467" sldId="2147483673"/>
              <pc:sldLayoutMk cId="1905241486" sldId="2147483674"/>
              <ac:picMk id="18" creationId="{0486A875-9103-4865-A4A2-F6DFEEEA2EC2}"/>
            </ac:picMkLst>
          </pc:picChg>
        </pc:sldLayoutChg>
        <pc:sldLayoutChg chg="addSp delSp modSp mod">
          <pc:chgData name="Leonard Knapp" userId="abd2ee8cb8e28e6c" providerId="LiveId" clId="{E5756C7F-8186-4AAD-8EB7-A2A45818434B}" dt="2022-10-11T16:29:53.717" v="15386" actId="478"/>
          <pc:sldLayoutMkLst>
            <pc:docMk/>
            <pc:sldMasterMk cId="3503340467" sldId="2147483673"/>
            <pc:sldLayoutMk cId="4091395233" sldId="2147483675"/>
          </pc:sldLayoutMkLst>
          <pc:spChg chg="add del">
            <ac:chgData name="Leonard Knapp" userId="abd2ee8cb8e28e6c" providerId="LiveId" clId="{E5756C7F-8186-4AAD-8EB7-A2A45818434B}" dt="2022-10-11T16:29:52.173" v="15385" actId="11529"/>
            <ac:spMkLst>
              <pc:docMk/>
              <pc:sldMasterMk cId="3503340467" sldId="2147483673"/>
              <pc:sldLayoutMk cId="4091395233" sldId="2147483675"/>
              <ac:spMk id="2" creationId="{5602336A-281E-ACDE-90CD-FDC17FB1CEB6}"/>
            </ac:spMkLst>
          </pc:spChg>
          <pc:spChg chg="add del mod">
            <ac:chgData name="Leonard Knapp" userId="abd2ee8cb8e28e6c" providerId="LiveId" clId="{E5756C7F-8186-4AAD-8EB7-A2A45818434B}" dt="2022-10-11T16:29:53.717" v="15386" actId="478"/>
            <ac:spMkLst>
              <pc:docMk/>
              <pc:sldMasterMk cId="3503340467" sldId="2147483673"/>
              <pc:sldLayoutMk cId="4091395233" sldId="2147483675"/>
              <ac:spMk id="5" creationId="{763B7155-23F8-D2D0-2CD3-73CF309AB21D}"/>
            </ac:spMkLst>
          </pc:spChg>
          <pc:spChg chg="mod">
            <ac:chgData name="Leonard Knapp" userId="abd2ee8cb8e28e6c" providerId="LiveId" clId="{E5756C7F-8186-4AAD-8EB7-A2A45818434B}" dt="2022-10-11T16:29:47.300" v="15384" actId="20577"/>
            <ac:spMkLst>
              <pc:docMk/>
              <pc:sldMasterMk cId="3503340467" sldId="2147483673"/>
              <pc:sldLayoutMk cId="4091395233" sldId="2147483675"/>
              <ac:spMk id="6" creationId="{00000000-0000-0000-0000-000000000000}"/>
            </ac:spMkLst>
          </pc:spChg>
        </pc:sldLayoutChg>
      </pc:sldMasterChg>
    </pc:docChg>
  </pc:docChgLst>
  <pc:docChgLst>
    <pc:chgData name="Leonard Knapp" userId="abd2ee8cb8e28e6c" providerId="LiveId" clId="{C95AAEEC-6656-454E-8676-343FB71C41DF}"/>
    <pc:docChg chg="undo redo custSel addSld delSld modSld sldOrd modMainMaster">
      <pc:chgData name="Leonard Knapp" userId="abd2ee8cb8e28e6c" providerId="LiveId" clId="{C95AAEEC-6656-454E-8676-343FB71C41DF}" dt="2023-10-09T10:25:14.948" v="3057"/>
      <pc:docMkLst>
        <pc:docMk/>
      </pc:docMkLst>
      <pc:sldChg chg="addSp modSp mod modAnim">
        <pc:chgData name="Leonard Knapp" userId="abd2ee8cb8e28e6c" providerId="LiveId" clId="{C95AAEEC-6656-454E-8676-343FB71C41DF}" dt="2023-10-09T10:20:41.282" v="3001"/>
        <pc:sldMkLst>
          <pc:docMk/>
          <pc:sldMk cId="661272500" sldId="262"/>
        </pc:sldMkLst>
        <pc:spChg chg="mod">
          <ac:chgData name="Leonard Knapp" userId="abd2ee8cb8e28e6c" providerId="LiveId" clId="{C95AAEEC-6656-454E-8676-343FB71C41DF}" dt="2023-10-01T19:15:27.677" v="209" actId="20577"/>
          <ac:spMkLst>
            <pc:docMk/>
            <pc:sldMk cId="661272500" sldId="262"/>
            <ac:spMk id="7" creationId="{00000000-0000-0000-0000-000000000000}"/>
          </ac:spMkLst>
        </pc:spChg>
        <pc:picChg chg="add mod">
          <ac:chgData name="Leonard Knapp" userId="abd2ee8cb8e28e6c" providerId="LiveId" clId="{C95AAEEC-6656-454E-8676-343FB71C41DF}" dt="2023-10-09T10:20:11.216" v="2999" actId="14100"/>
          <ac:picMkLst>
            <pc:docMk/>
            <pc:sldMk cId="661272500" sldId="262"/>
            <ac:picMk id="8" creationId="{CB2CE6F2-BF71-F5BB-7546-FD511B2C97F7}"/>
          </ac:picMkLst>
        </pc:picChg>
      </pc:sldChg>
      <pc:sldChg chg="addSp modSp mod modAnim">
        <pc:chgData name="Leonard Knapp" userId="abd2ee8cb8e28e6c" providerId="LiveId" clId="{C95AAEEC-6656-454E-8676-343FB71C41DF}" dt="2023-10-09T10:25:14.948" v="3057"/>
        <pc:sldMkLst>
          <pc:docMk/>
          <pc:sldMk cId="1630946909" sldId="263"/>
        </pc:sldMkLst>
        <pc:spChg chg="mod">
          <ac:chgData name="Leonard Knapp" userId="abd2ee8cb8e28e6c" providerId="LiveId" clId="{C95AAEEC-6656-454E-8676-343FB71C41DF}" dt="2023-10-01T19:33:20.867" v="713" actId="1076"/>
          <ac:spMkLst>
            <pc:docMk/>
            <pc:sldMk cId="1630946909" sldId="263"/>
            <ac:spMk id="5" creationId="{7B7E52BA-0C0F-8BD9-35DF-4AC55F868367}"/>
          </ac:spMkLst>
        </pc:spChg>
        <pc:spChg chg="mod">
          <ac:chgData name="Leonard Knapp" userId="abd2ee8cb8e28e6c" providerId="LiveId" clId="{C95AAEEC-6656-454E-8676-343FB71C41DF}" dt="2023-10-09T10:24:27.735" v="3052" actId="27636"/>
          <ac:spMkLst>
            <pc:docMk/>
            <pc:sldMk cId="1630946909" sldId="263"/>
            <ac:spMk id="8" creationId="{00000000-0000-0000-0000-000000000000}"/>
          </ac:spMkLst>
        </pc:spChg>
        <pc:spChg chg="add mod">
          <ac:chgData name="Leonard Knapp" userId="abd2ee8cb8e28e6c" providerId="LiveId" clId="{C95AAEEC-6656-454E-8676-343FB71C41DF}" dt="2023-10-09T10:22:37.790" v="3044" actId="1076"/>
          <ac:spMkLst>
            <pc:docMk/>
            <pc:sldMk cId="1630946909" sldId="263"/>
            <ac:spMk id="9" creationId="{4A99F520-CCA0-4466-3365-3B17EA75670E}"/>
          </ac:spMkLst>
        </pc:spChg>
        <pc:spChg chg="add mod">
          <ac:chgData name="Leonard Knapp" userId="abd2ee8cb8e28e6c" providerId="LiveId" clId="{C95AAEEC-6656-454E-8676-343FB71C41DF}" dt="2023-10-01T21:59:58.127" v="2845" actId="1076"/>
          <ac:spMkLst>
            <pc:docMk/>
            <pc:sldMk cId="1630946909" sldId="263"/>
            <ac:spMk id="10" creationId="{5A6044F2-F2FC-7524-9A80-0FEFA9F69EA6}"/>
          </ac:spMkLst>
        </pc:spChg>
        <pc:spChg chg="add mod">
          <ac:chgData name="Leonard Knapp" userId="abd2ee8cb8e28e6c" providerId="LiveId" clId="{C95AAEEC-6656-454E-8676-343FB71C41DF}" dt="2023-10-01T22:14:47.680" v="2906" actId="14100"/>
          <ac:spMkLst>
            <pc:docMk/>
            <pc:sldMk cId="1630946909" sldId="263"/>
            <ac:spMk id="11" creationId="{F87E4DF2-3E8E-7C58-6F3F-9E4C51F5831E}"/>
          </ac:spMkLst>
        </pc:spChg>
      </pc:sldChg>
      <pc:sldChg chg="modSp mod">
        <pc:chgData name="Leonard Knapp" userId="abd2ee8cb8e28e6c" providerId="LiveId" clId="{C95AAEEC-6656-454E-8676-343FB71C41DF}" dt="2023-10-01T22:19:23.532" v="2990"/>
        <pc:sldMkLst>
          <pc:docMk/>
          <pc:sldMk cId="327230751" sldId="273"/>
        </pc:sldMkLst>
        <pc:spChg chg="mod">
          <ac:chgData name="Leonard Knapp" userId="abd2ee8cb8e28e6c" providerId="LiveId" clId="{C95AAEEC-6656-454E-8676-343FB71C41DF}" dt="2023-10-01T18:56:21.688" v="160" actId="20577"/>
          <ac:spMkLst>
            <pc:docMk/>
            <pc:sldMk cId="327230751" sldId="273"/>
            <ac:spMk id="7" creationId="{00000000-0000-0000-0000-000000000000}"/>
          </ac:spMkLst>
        </pc:spChg>
        <pc:picChg chg="mod">
          <ac:chgData name="Leonard Knapp" userId="abd2ee8cb8e28e6c" providerId="LiveId" clId="{C95AAEEC-6656-454E-8676-343FB71C41DF}" dt="2023-10-01T22:19:23.532" v="2990"/>
          <ac:picMkLst>
            <pc:docMk/>
            <pc:sldMk cId="327230751" sldId="273"/>
            <ac:picMk id="11" creationId="{4E7974C0-78EE-58AC-B2C5-B8A91DA5E4F6}"/>
          </ac:picMkLst>
        </pc:picChg>
      </pc:sldChg>
      <pc:sldChg chg="modSp mod">
        <pc:chgData name="Leonard Knapp" userId="abd2ee8cb8e28e6c" providerId="LiveId" clId="{C95AAEEC-6656-454E-8676-343FB71C41DF}" dt="2023-10-01T22:15:17.818" v="2907" actId="1076"/>
        <pc:sldMkLst>
          <pc:docMk/>
          <pc:sldMk cId="2387084526" sldId="274"/>
        </pc:sldMkLst>
        <pc:spChg chg="mod">
          <ac:chgData name="Leonard Knapp" userId="abd2ee8cb8e28e6c" providerId="LiveId" clId="{C95AAEEC-6656-454E-8676-343FB71C41DF}" dt="2023-10-01T22:15:17.818" v="2907" actId="1076"/>
          <ac:spMkLst>
            <pc:docMk/>
            <pc:sldMk cId="2387084526" sldId="274"/>
            <ac:spMk id="69" creationId="{2BE8B754-715C-71EC-BD04-1EBB12459873}"/>
          </ac:spMkLst>
        </pc:spChg>
        <pc:spChg chg="mod">
          <ac:chgData name="Leonard Knapp" userId="abd2ee8cb8e28e6c" providerId="LiveId" clId="{C95AAEEC-6656-454E-8676-343FB71C41DF}" dt="2023-10-01T20:15:54.957" v="1615" actId="1076"/>
          <ac:spMkLst>
            <pc:docMk/>
            <pc:sldMk cId="2387084526" sldId="274"/>
            <ac:spMk id="82" creationId="{6DEF396E-43B3-E254-0C4C-0FEECFDE5FCE}"/>
          </ac:spMkLst>
        </pc:spChg>
      </pc:sldChg>
      <pc:sldChg chg="modSp">
        <pc:chgData name="Leonard Knapp" userId="abd2ee8cb8e28e6c" providerId="LiveId" clId="{C95AAEEC-6656-454E-8676-343FB71C41DF}" dt="2023-10-01T20:24:17.037" v="1970" actId="20577"/>
        <pc:sldMkLst>
          <pc:docMk/>
          <pc:sldMk cId="2418061098" sldId="275"/>
        </pc:sldMkLst>
        <pc:spChg chg="mod">
          <ac:chgData name="Leonard Knapp" userId="abd2ee8cb8e28e6c" providerId="LiveId" clId="{C95AAEEC-6656-454E-8676-343FB71C41DF}" dt="2023-10-01T20:24:17.037" v="1970" actId="20577"/>
          <ac:spMkLst>
            <pc:docMk/>
            <pc:sldMk cId="2418061098" sldId="275"/>
            <ac:spMk id="8" creationId="{00000000-0000-0000-0000-000000000000}"/>
          </ac:spMkLst>
        </pc:spChg>
      </pc:sldChg>
      <pc:sldChg chg="modSp">
        <pc:chgData name="Leonard Knapp" userId="abd2ee8cb8e28e6c" providerId="LiveId" clId="{C95AAEEC-6656-454E-8676-343FB71C41DF}" dt="2023-10-01T20:13:38.605" v="1613" actId="20577"/>
        <pc:sldMkLst>
          <pc:docMk/>
          <pc:sldMk cId="2275918089" sldId="279"/>
        </pc:sldMkLst>
        <pc:spChg chg="mod">
          <ac:chgData name="Leonard Knapp" userId="abd2ee8cb8e28e6c" providerId="LiveId" clId="{C95AAEEC-6656-454E-8676-343FB71C41DF}" dt="2023-10-01T20:13:38.605" v="1613" actId="20577"/>
          <ac:spMkLst>
            <pc:docMk/>
            <pc:sldMk cId="2275918089" sldId="279"/>
            <ac:spMk id="8" creationId="{00000000-0000-0000-0000-000000000000}"/>
          </ac:spMkLst>
        </pc:spChg>
      </pc:sldChg>
      <pc:sldChg chg="modSp modAnim">
        <pc:chgData name="Leonard Knapp" userId="abd2ee8cb8e28e6c" providerId="LiveId" clId="{C95AAEEC-6656-454E-8676-343FB71C41DF}" dt="2023-10-01T21:09:32.570" v="2285" actId="20577"/>
        <pc:sldMkLst>
          <pc:docMk/>
          <pc:sldMk cId="2014582914" sldId="284"/>
        </pc:sldMkLst>
        <pc:spChg chg="mod">
          <ac:chgData name="Leonard Knapp" userId="abd2ee8cb8e28e6c" providerId="LiveId" clId="{C95AAEEC-6656-454E-8676-343FB71C41DF}" dt="2023-10-01T21:09:32.570" v="2285" actId="20577"/>
          <ac:spMkLst>
            <pc:docMk/>
            <pc:sldMk cId="2014582914" sldId="284"/>
            <ac:spMk id="8" creationId="{00000000-0000-0000-0000-000000000000}"/>
          </ac:spMkLst>
        </pc:spChg>
      </pc:sldChg>
      <pc:sldChg chg="modSp mod">
        <pc:chgData name="Leonard Knapp" userId="abd2ee8cb8e28e6c" providerId="LiveId" clId="{C95AAEEC-6656-454E-8676-343FB71C41DF}" dt="2023-10-01T21:09:38.191" v="2291" actId="20577"/>
        <pc:sldMkLst>
          <pc:docMk/>
          <pc:sldMk cId="2245027953" sldId="285"/>
        </pc:sldMkLst>
        <pc:spChg chg="mod">
          <ac:chgData name="Leonard Knapp" userId="abd2ee8cb8e28e6c" providerId="LiveId" clId="{C95AAEEC-6656-454E-8676-343FB71C41DF}" dt="2023-10-01T21:09:38.191" v="2291" actId="20577"/>
          <ac:spMkLst>
            <pc:docMk/>
            <pc:sldMk cId="2245027953" sldId="285"/>
            <ac:spMk id="8" creationId="{00000000-0000-0000-0000-000000000000}"/>
          </ac:spMkLst>
        </pc:spChg>
      </pc:sldChg>
      <pc:sldChg chg="modSp mod modAnim">
        <pc:chgData name="Leonard Knapp" userId="abd2ee8cb8e28e6c" providerId="LiveId" clId="{C95AAEEC-6656-454E-8676-343FB71C41DF}" dt="2023-10-01T21:46:14.296" v="2682"/>
        <pc:sldMkLst>
          <pc:docMk/>
          <pc:sldMk cId="4164190000" sldId="289"/>
        </pc:sldMkLst>
        <pc:spChg chg="mod">
          <ac:chgData name="Leonard Knapp" userId="abd2ee8cb8e28e6c" providerId="LiveId" clId="{C95AAEEC-6656-454E-8676-343FB71C41DF}" dt="2023-10-01T21:05:48.894" v="2196" actId="27636"/>
          <ac:spMkLst>
            <pc:docMk/>
            <pc:sldMk cId="4164190000" sldId="289"/>
            <ac:spMk id="28" creationId="{088A0AA1-6613-E492-BF66-40C4220CABFB}"/>
          </ac:spMkLst>
        </pc:spChg>
      </pc:sldChg>
      <pc:sldChg chg="addSp delSp modSp mod addAnim delAnim modAnim chgLayout">
        <pc:chgData name="Leonard Knapp" userId="abd2ee8cb8e28e6c" providerId="LiveId" clId="{C95AAEEC-6656-454E-8676-343FB71C41DF}" dt="2023-10-01T20:19:48.910" v="1723" actId="1076"/>
        <pc:sldMkLst>
          <pc:docMk/>
          <pc:sldMk cId="3404915751" sldId="293"/>
        </pc:sldMkLst>
        <pc:spChg chg="mod ord">
          <ac:chgData name="Leonard Knapp" userId="abd2ee8cb8e28e6c" providerId="LiveId" clId="{C95AAEEC-6656-454E-8676-343FB71C41DF}" dt="2023-10-01T20:16:42.760" v="1617" actId="700"/>
          <ac:spMkLst>
            <pc:docMk/>
            <pc:sldMk cId="3404915751" sldId="293"/>
            <ac:spMk id="3" creationId="{E984B48C-A855-98AA-97F9-79D785C65090}"/>
          </ac:spMkLst>
        </pc:spChg>
        <pc:spChg chg="mod ord">
          <ac:chgData name="Leonard Knapp" userId="abd2ee8cb8e28e6c" providerId="LiveId" clId="{C95AAEEC-6656-454E-8676-343FB71C41DF}" dt="2023-10-01T20:16:42.760" v="1617" actId="700"/>
          <ac:spMkLst>
            <pc:docMk/>
            <pc:sldMk cId="3404915751" sldId="293"/>
            <ac:spMk id="4" creationId="{825BE92E-FDAC-3502-722C-F96957BCA957}"/>
          </ac:spMkLst>
        </pc:spChg>
        <pc:spChg chg="mod ord">
          <ac:chgData name="Leonard Knapp" userId="abd2ee8cb8e28e6c" providerId="LiveId" clId="{C95AAEEC-6656-454E-8676-343FB71C41DF}" dt="2023-10-01T20:16:42.760" v="1617" actId="700"/>
          <ac:spMkLst>
            <pc:docMk/>
            <pc:sldMk cId="3404915751" sldId="293"/>
            <ac:spMk id="5" creationId="{22D87AEC-8A3B-8E0B-F347-FFB89D95000D}"/>
          </ac:spMkLst>
        </pc:spChg>
        <pc:spChg chg="add del mod">
          <ac:chgData name="Leonard Knapp" userId="abd2ee8cb8e28e6c" providerId="LiveId" clId="{C95AAEEC-6656-454E-8676-343FB71C41DF}" dt="2023-10-01T20:18:31.722" v="1695" actId="21"/>
          <ac:spMkLst>
            <pc:docMk/>
            <pc:sldMk cId="3404915751" sldId="293"/>
            <ac:spMk id="6" creationId="{CC3DBD96-8F79-F89C-BBD6-3ADDC9DCB974}"/>
          </ac:spMkLst>
        </pc:spChg>
        <pc:picChg chg="add del mod ord">
          <ac:chgData name="Leonard Knapp" userId="abd2ee8cb8e28e6c" providerId="LiveId" clId="{C95AAEEC-6656-454E-8676-343FB71C41DF}" dt="2023-10-01T20:18:30.957" v="1693"/>
          <ac:picMkLst>
            <pc:docMk/>
            <pc:sldMk cId="3404915751" sldId="293"/>
            <ac:picMk id="7" creationId="{754CD336-89D4-7256-B122-6F74322F0301}"/>
          </ac:picMkLst>
        </pc:picChg>
        <pc:picChg chg="add del mod ord">
          <ac:chgData name="Leonard Knapp" userId="abd2ee8cb8e28e6c" providerId="LiveId" clId="{C95AAEEC-6656-454E-8676-343FB71C41DF}" dt="2023-10-01T20:19:48.910" v="1723" actId="1076"/>
          <ac:picMkLst>
            <pc:docMk/>
            <pc:sldMk cId="3404915751" sldId="293"/>
            <ac:picMk id="9" creationId="{D975406F-457C-2B23-6E97-A6AF4B26D3A6}"/>
          </ac:picMkLst>
        </pc:picChg>
      </pc:sldChg>
      <pc:sldChg chg="modSp mod">
        <pc:chgData name="Leonard Knapp" userId="abd2ee8cb8e28e6c" providerId="LiveId" clId="{C95AAEEC-6656-454E-8676-343FB71C41DF}" dt="2023-10-01T21:03:56.320" v="2121" actId="6549"/>
        <pc:sldMkLst>
          <pc:docMk/>
          <pc:sldMk cId="2149831812" sldId="297"/>
        </pc:sldMkLst>
        <pc:spChg chg="mod">
          <ac:chgData name="Leonard Knapp" userId="abd2ee8cb8e28e6c" providerId="LiveId" clId="{C95AAEEC-6656-454E-8676-343FB71C41DF}" dt="2023-10-01T21:03:56.320" v="2121" actId="6549"/>
          <ac:spMkLst>
            <pc:docMk/>
            <pc:sldMk cId="2149831812" sldId="297"/>
            <ac:spMk id="28" creationId="{088A0AA1-6613-E492-BF66-40C4220CABFB}"/>
          </ac:spMkLst>
        </pc:spChg>
      </pc:sldChg>
      <pc:sldChg chg="addSp delSp modSp add mod modClrScheme delAnim modAnim chgLayout">
        <pc:chgData name="Leonard Knapp" userId="abd2ee8cb8e28e6c" providerId="LiveId" clId="{C95AAEEC-6656-454E-8676-343FB71C41DF}" dt="2023-10-01T21:27:47.325" v="2583"/>
        <pc:sldMkLst>
          <pc:docMk/>
          <pc:sldMk cId="3710347160" sldId="310"/>
        </pc:sldMkLst>
        <pc:spChg chg="mod ord">
          <ac:chgData name="Leonard Knapp" userId="abd2ee8cb8e28e6c" providerId="LiveId" clId="{C95AAEEC-6656-454E-8676-343FB71C41DF}" dt="2023-10-01T19:21:21.332" v="512" actId="700"/>
          <ac:spMkLst>
            <pc:docMk/>
            <pc:sldMk cId="3710347160" sldId="310"/>
            <ac:spMk id="2" creationId="{00000000-0000-0000-0000-000000000000}"/>
          </ac:spMkLst>
        </pc:spChg>
        <pc:spChg chg="mod ord">
          <ac:chgData name="Leonard Knapp" userId="abd2ee8cb8e28e6c" providerId="LiveId" clId="{C95AAEEC-6656-454E-8676-343FB71C41DF}" dt="2023-10-01T19:21:21.332" v="512" actId="700"/>
          <ac:spMkLst>
            <pc:docMk/>
            <pc:sldMk cId="3710347160" sldId="310"/>
            <ac:spMk id="3" creationId="{00000000-0000-0000-0000-000000000000}"/>
          </ac:spMkLst>
        </pc:spChg>
        <pc:spChg chg="mod ord">
          <ac:chgData name="Leonard Knapp" userId="abd2ee8cb8e28e6c" providerId="LiveId" clId="{C95AAEEC-6656-454E-8676-343FB71C41DF}" dt="2023-10-01T19:21:21.332" v="512" actId="700"/>
          <ac:spMkLst>
            <pc:docMk/>
            <pc:sldMk cId="3710347160" sldId="310"/>
            <ac:spMk id="6" creationId="{00000000-0000-0000-0000-000000000000}"/>
          </ac:spMkLst>
        </pc:spChg>
        <pc:spChg chg="mod ord">
          <ac:chgData name="Leonard Knapp" userId="abd2ee8cb8e28e6c" providerId="LiveId" clId="{C95AAEEC-6656-454E-8676-343FB71C41DF}" dt="2023-10-01T19:21:24.253" v="513" actId="21"/>
          <ac:spMkLst>
            <pc:docMk/>
            <pc:sldMk cId="3710347160" sldId="310"/>
            <ac:spMk id="7" creationId="{00000000-0000-0000-0000-000000000000}"/>
          </ac:spMkLst>
        </pc:spChg>
        <pc:spChg chg="add mod">
          <ac:chgData name="Leonard Knapp" userId="abd2ee8cb8e28e6c" providerId="LiveId" clId="{C95AAEEC-6656-454E-8676-343FB71C41DF}" dt="2023-10-01T19:22:25.446" v="529" actId="1076"/>
          <ac:spMkLst>
            <pc:docMk/>
            <pc:sldMk cId="3710347160" sldId="310"/>
            <ac:spMk id="11" creationId="{3475EDF0-7052-3575-C855-8B9D60E81EF3}"/>
          </ac:spMkLst>
        </pc:spChg>
        <pc:spChg chg="add mod ord">
          <ac:chgData name="Leonard Knapp" userId="abd2ee8cb8e28e6c" providerId="LiveId" clId="{C95AAEEC-6656-454E-8676-343FB71C41DF}" dt="2023-10-01T19:23:17.978" v="541" actId="20577"/>
          <ac:spMkLst>
            <pc:docMk/>
            <pc:sldMk cId="3710347160" sldId="310"/>
            <ac:spMk id="14" creationId="{96959992-2795-D489-521D-F1C6B1A6A74A}"/>
          </ac:spMkLst>
        </pc:spChg>
        <pc:picChg chg="del">
          <ac:chgData name="Leonard Knapp" userId="abd2ee8cb8e28e6c" providerId="LiveId" clId="{C95AAEEC-6656-454E-8676-343FB71C41DF}" dt="2023-10-01T19:15:46.487" v="211" actId="478"/>
          <ac:picMkLst>
            <pc:docMk/>
            <pc:sldMk cId="3710347160" sldId="310"/>
            <ac:picMk id="5" creationId="{4EC73E80-6D11-AB5D-56BB-90BF37C95FE1}"/>
          </ac:picMkLst>
        </pc:picChg>
        <pc:picChg chg="add mod modCrop">
          <ac:chgData name="Leonard Knapp" userId="abd2ee8cb8e28e6c" providerId="LiveId" clId="{C95AAEEC-6656-454E-8676-343FB71C41DF}" dt="2023-10-01T19:22:19.900" v="527" actId="14100"/>
          <ac:picMkLst>
            <pc:docMk/>
            <pc:sldMk cId="3710347160" sldId="310"/>
            <ac:picMk id="8" creationId="{302CB127-0430-98C4-1542-95E8128E086C}"/>
          </ac:picMkLst>
        </pc:picChg>
        <pc:picChg chg="add mod">
          <ac:chgData name="Leonard Knapp" userId="abd2ee8cb8e28e6c" providerId="LiveId" clId="{C95AAEEC-6656-454E-8676-343FB71C41DF}" dt="2023-10-01T19:22:21.791" v="528" actId="14100"/>
          <ac:picMkLst>
            <pc:docMk/>
            <pc:sldMk cId="3710347160" sldId="310"/>
            <ac:picMk id="10" creationId="{7EDD4D06-FCF2-804E-63DB-3BF648FC5C01}"/>
          </ac:picMkLst>
        </pc:picChg>
        <pc:picChg chg="add mod modCrop">
          <ac:chgData name="Leonard Knapp" userId="abd2ee8cb8e28e6c" providerId="LiveId" clId="{C95AAEEC-6656-454E-8676-343FB71C41DF}" dt="2023-10-01T19:22:40.039" v="535" actId="1076"/>
          <ac:picMkLst>
            <pc:docMk/>
            <pc:sldMk cId="3710347160" sldId="310"/>
            <ac:picMk id="13" creationId="{5CD2E2FB-2B89-6A9C-49F5-51C8B475DCF4}"/>
          </ac:picMkLst>
        </pc:picChg>
      </pc:sldChg>
      <pc:sldChg chg="modSp add del ord">
        <pc:chgData name="Leonard Knapp" userId="abd2ee8cb8e28e6c" providerId="LiveId" clId="{C95AAEEC-6656-454E-8676-343FB71C41DF}" dt="2023-10-01T21:43:04.762" v="2674" actId="47"/>
        <pc:sldMkLst>
          <pc:docMk/>
          <pc:sldMk cId="3013000798" sldId="311"/>
        </pc:sldMkLst>
        <pc:spChg chg="mod">
          <ac:chgData name="Leonard Knapp" userId="abd2ee8cb8e28e6c" providerId="LiveId" clId="{C95AAEEC-6656-454E-8676-343FB71C41DF}" dt="2023-10-01T19:23:50.087" v="545" actId="113"/>
          <ac:spMkLst>
            <pc:docMk/>
            <pc:sldMk cId="3013000798" sldId="311"/>
            <ac:spMk id="8" creationId="{00000000-0000-0000-0000-000000000000}"/>
          </ac:spMkLst>
        </pc:spChg>
      </pc:sldChg>
      <pc:sldChg chg="addSp delSp modSp new mod modAnim">
        <pc:chgData name="Leonard Knapp" userId="abd2ee8cb8e28e6c" providerId="LiveId" clId="{C95AAEEC-6656-454E-8676-343FB71C41DF}" dt="2023-10-01T21:39:17.548" v="2655"/>
        <pc:sldMkLst>
          <pc:docMk/>
          <pc:sldMk cId="392750395" sldId="312"/>
        </pc:sldMkLst>
        <pc:spChg chg="mod">
          <ac:chgData name="Leonard Knapp" userId="abd2ee8cb8e28e6c" providerId="LiveId" clId="{C95AAEEC-6656-454E-8676-343FB71C41DF}" dt="2023-10-01T19:45:43.088" v="943" actId="5793"/>
          <ac:spMkLst>
            <pc:docMk/>
            <pc:sldMk cId="392750395" sldId="312"/>
            <ac:spMk id="2" creationId="{92AC1482-AB81-2892-D70C-3402A094E316}"/>
          </ac:spMkLst>
        </pc:spChg>
        <pc:spChg chg="mod">
          <ac:chgData name="Leonard Knapp" userId="abd2ee8cb8e28e6c" providerId="LiveId" clId="{C95AAEEC-6656-454E-8676-343FB71C41DF}" dt="2023-10-01T19:33:57.756" v="718" actId="14100"/>
          <ac:spMkLst>
            <pc:docMk/>
            <pc:sldMk cId="392750395" sldId="312"/>
            <ac:spMk id="5" creationId="{BD2729BD-3947-33C7-1C9C-4CE09E36A397}"/>
          </ac:spMkLst>
        </pc:spChg>
        <pc:spChg chg="add mod">
          <ac:chgData name="Leonard Knapp" userId="abd2ee8cb8e28e6c" providerId="LiveId" clId="{C95AAEEC-6656-454E-8676-343FB71C41DF}" dt="2023-10-01T21:31:03.559" v="2601" actId="6549"/>
          <ac:spMkLst>
            <pc:docMk/>
            <pc:sldMk cId="392750395" sldId="312"/>
            <ac:spMk id="75" creationId="{393E00BC-16F2-3DDF-E320-13A428FCE7CA}"/>
          </ac:spMkLst>
        </pc:spChg>
        <pc:spChg chg="add mod">
          <ac:chgData name="Leonard Knapp" userId="abd2ee8cb8e28e6c" providerId="LiveId" clId="{C95AAEEC-6656-454E-8676-343FB71C41DF}" dt="2023-10-01T19:49:56.814" v="998" actId="688"/>
          <ac:spMkLst>
            <pc:docMk/>
            <pc:sldMk cId="392750395" sldId="312"/>
            <ac:spMk id="76" creationId="{9D092327-AC80-7876-B46C-08DD1A5CF517}"/>
          </ac:spMkLst>
        </pc:spChg>
        <pc:grpChg chg="mod">
          <ac:chgData name="Leonard Knapp" userId="abd2ee8cb8e28e6c" providerId="LiveId" clId="{C95AAEEC-6656-454E-8676-343FB71C41DF}" dt="2023-10-01T19:36:10.124" v="774"/>
          <ac:grpSpMkLst>
            <pc:docMk/>
            <pc:sldMk cId="392750395" sldId="312"/>
            <ac:grpSpMk id="8" creationId="{3D71E0FD-2C55-6B09-5005-B53D81199DA4}"/>
          </ac:grpSpMkLst>
        </pc:grpChg>
        <pc:grpChg chg="mod">
          <ac:chgData name="Leonard Knapp" userId="abd2ee8cb8e28e6c" providerId="LiveId" clId="{C95AAEEC-6656-454E-8676-343FB71C41DF}" dt="2023-10-01T19:36:23.475" v="782"/>
          <ac:grpSpMkLst>
            <pc:docMk/>
            <pc:sldMk cId="392750395" sldId="312"/>
            <ac:grpSpMk id="11" creationId="{F092C98C-695E-730E-E673-A9502696A555}"/>
          </ac:grpSpMkLst>
        </pc:grpChg>
        <pc:grpChg chg="del mod">
          <ac:chgData name="Leonard Knapp" userId="abd2ee8cb8e28e6c" providerId="LiveId" clId="{C95AAEEC-6656-454E-8676-343FB71C41DF}" dt="2023-10-01T19:36:48.188" v="791"/>
          <ac:grpSpMkLst>
            <pc:docMk/>
            <pc:sldMk cId="392750395" sldId="312"/>
            <ac:grpSpMk id="17" creationId="{6B06937F-B6DA-B0D5-349B-A6B879B29DB8}"/>
          </ac:grpSpMkLst>
        </pc:grpChg>
        <pc:grpChg chg="del mod">
          <ac:chgData name="Leonard Knapp" userId="abd2ee8cb8e28e6c" providerId="LiveId" clId="{C95AAEEC-6656-454E-8676-343FB71C41DF}" dt="2023-10-01T19:36:51.170" v="797"/>
          <ac:grpSpMkLst>
            <pc:docMk/>
            <pc:sldMk cId="392750395" sldId="312"/>
            <ac:grpSpMk id="19" creationId="{7D8EBA24-0D3D-F39E-FC35-FB0D0EECF819}"/>
          </ac:grpSpMkLst>
        </pc:grpChg>
        <pc:grpChg chg="add del mod">
          <ac:chgData name="Leonard Knapp" userId="abd2ee8cb8e28e6c" providerId="LiveId" clId="{C95AAEEC-6656-454E-8676-343FB71C41DF}" dt="2023-10-01T19:43:17.751" v="872"/>
          <ac:grpSpMkLst>
            <pc:docMk/>
            <pc:sldMk cId="392750395" sldId="312"/>
            <ac:grpSpMk id="25" creationId="{6AD13ED7-6BBE-9FA6-B471-174E0125FCBD}"/>
          </ac:grpSpMkLst>
        </pc:grpChg>
        <pc:grpChg chg="add del mod">
          <ac:chgData name="Leonard Knapp" userId="abd2ee8cb8e28e6c" providerId="LiveId" clId="{C95AAEEC-6656-454E-8676-343FB71C41DF}" dt="2023-10-01T19:37:09.441" v="809"/>
          <ac:grpSpMkLst>
            <pc:docMk/>
            <pc:sldMk cId="392750395" sldId="312"/>
            <ac:grpSpMk id="35" creationId="{7FCDE3BD-0481-72C6-CE78-4E958D894661}"/>
          </ac:grpSpMkLst>
        </pc:grpChg>
        <pc:grpChg chg="mod">
          <ac:chgData name="Leonard Knapp" userId="abd2ee8cb8e28e6c" providerId="LiveId" clId="{C95AAEEC-6656-454E-8676-343FB71C41DF}" dt="2023-10-01T19:37:09.441" v="809"/>
          <ac:grpSpMkLst>
            <pc:docMk/>
            <pc:sldMk cId="392750395" sldId="312"/>
            <ac:grpSpMk id="36" creationId="{7C40FAFB-4FB3-65CF-BB3E-81B2818AA966}"/>
          </ac:grpSpMkLst>
        </pc:grpChg>
        <pc:grpChg chg="mod">
          <ac:chgData name="Leonard Knapp" userId="abd2ee8cb8e28e6c" providerId="LiveId" clId="{C95AAEEC-6656-454E-8676-343FB71C41DF}" dt="2023-10-01T21:29:02.554" v="2593" actId="164"/>
          <ac:grpSpMkLst>
            <pc:docMk/>
            <pc:sldMk cId="392750395" sldId="312"/>
            <ac:grpSpMk id="40" creationId="{C03D5D8B-1786-2C6C-5AFF-5A8CAE52E5B8}"/>
          </ac:grpSpMkLst>
        </pc:grpChg>
        <pc:grpChg chg="del mod">
          <ac:chgData name="Leonard Knapp" userId="abd2ee8cb8e28e6c" providerId="LiveId" clId="{C95AAEEC-6656-454E-8676-343FB71C41DF}" dt="2023-10-01T19:37:20.215" v="829"/>
          <ac:grpSpMkLst>
            <pc:docMk/>
            <pc:sldMk cId="392750395" sldId="312"/>
            <ac:grpSpMk id="46" creationId="{D8527CA6-2C48-768F-3631-A807A1470010}"/>
          </ac:grpSpMkLst>
        </pc:grpChg>
        <pc:grpChg chg="del mod">
          <ac:chgData name="Leonard Knapp" userId="abd2ee8cb8e28e6c" providerId="LiveId" clId="{C95AAEEC-6656-454E-8676-343FB71C41DF}" dt="2023-10-01T19:43:23.973" v="875"/>
          <ac:grpSpMkLst>
            <pc:docMk/>
            <pc:sldMk cId="392750395" sldId="312"/>
            <ac:grpSpMk id="48" creationId="{66FE3561-01CD-17D5-CCCF-8C0AC589891C}"/>
          </ac:grpSpMkLst>
        </pc:grpChg>
        <pc:grpChg chg="add del mod">
          <ac:chgData name="Leonard Knapp" userId="abd2ee8cb8e28e6c" providerId="LiveId" clId="{C95AAEEC-6656-454E-8676-343FB71C41DF}" dt="2023-10-01T19:43:07.250" v="856"/>
          <ac:grpSpMkLst>
            <pc:docMk/>
            <pc:sldMk cId="392750395" sldId="312"/>
            <ac:grpSpMk id="59" creationId="{D20C4C8C-E7D6-BCA5-58A1-9E9C3A46FC4A}"/>
          </ac:grpSpMkLst>
        </pc:grpChg>
        <pc:grpChg chg="mod">
          <ac:chgData name="Leonard Knapp" userId="abd2ee8cb8e28e6c" providerId="LiveId" clId="{C95AAEEC-6656-454E-8676-343FB71C41DF}" dt="2023-10-01T19:43:07.106" v="854"/>
          <ac:grpSpMkLst>
            <pc:docMk/>
            <pc:sldMk cId="392750395" sldId="312"/>
            <ac:grpSpMk id="61" creationId="{4E7A55B8-1772-5806-0253-5F01CD9D7F39}"/>
          </ac:grpSpMkLst>
        </pc:grpChg>
        <pc:grpChg chg="mod">
          <ac:chgData name="Leonard Knapp" userId="abd2ee8cb8e28e6c" providerId="LiveId" clId="{C95AAEEC-6656-454E-8676-343FB71C41DF}" dt="2023-10-01T19:43:10.416" v="861"/>
          <ac:grpSpMkLst>
            <pc:docMk/>
            <pc:sldMk cId="392750395" sldId="312"/>
            <ac:grpSpMk id="63" creationId="{490DE5BE-52F4-05B8-7EDA-174A9DB9A020}"/>
          </ac:grpSpMkLst>
        </pc:grpChg>
        <pc:grpChg chg="add del mod">
          <ac:chgData name="Leonard Knapp" userId="abd2ee8cb8e28e6c" providerId="LiveId" clId="{C95AAEEC-6656-454E-8676-343FB71C41DF}" dt="2023-10-01T19:43:14.546" v="869"/>
          <ac:grpSpMkLst>
            <pc:docMk/>
            <pc:sldMk cId="392750395" sldId="312"/>
            <ac:grpSpMk id="65" creationId="{B8C7D667-BB7F-F68A-8D60-EF780F988B6C}"/>
          </ac:grpSpMkLst>
        </pc:grpChg>
        <pc:grpChg chg="mod">
          <ac:chgData name="Leonard Knapp" userId="abd2ee8cb8e28e6c" providerId="LiveId" clId="{C95AAEEC-6656-454E-8676-343FB71C41DF}" dt="2023-10-01T19:43:14.245" v="867"/>
          <ac:grpSpMkLst>
            <pc:docMk/>
            <pc:sldMk cId="392750395" sldId="312"/>
            <ac:grpSpMk id="67" creationId="{AF28D5C8-CD22-C3EE-A1FA-50C21F3C627E}"/>
          </ac:grpSpMkLst>
        </pc:grpChg>
        <pc:grpChg chg="mod">
          <ac:chgData name="Leonard Knapp" userId="abd2ee8cb8e28e6c" providerId="LiveId" clId="{C95AAEEC-6656-454E-8676-343FB71C41DF}" dt="2023-10-01T21:29:02.554" v="2593" actId="164"/>
          <ac:grpSpMkLst>
            <pc:docMk/>
            <pc:sldMk cId="392750395" sldId="312"/>
            <ac:grpSpMk id="70" creationId="{CFCB1C85-9A06-49B1-5D6D-072BC838953E}"/>
          </ac:grpSpMkLst>
        </pc:grpChg>
        <pc:grpChg chg="mod">
          <ac:chgData name="Leonard Knapp" userId="abd2ee8cb8e28e6c" providerId="LiveId" clId="{C95AAEEC-6656-454E-8676-343FB71C41DF}" dt="2023-10-01T21:29:02.554" v="2593" actId="164"/>
          <ac:grpSpMkLst>
            <pc:docMk/>
            <pc:sldMk cId="392750395" sldId="312"/>
            <ac:grpSpMk id="73" creationId="{9CF2854D-92B8-EF36-3559-7D7789D6FDBC}"/>
          </ac:grpSpMkLst>
        </pc:grpChg>
        <pc:grpChg chg="add mod">
          <ac:chgData name="Leonard Knapp" userId="abd2ee8cb8e28e6c" providerId="LiveId" clId="{C95AAEEC-6656-454E-8676-343FB71C41DF}" dt="2023-10-01T21:29:02.554" v="2593" actId="164"/>
          <ac:grpSpMkLst>
            <pc:docMk/>
            <pc:sldMk cId="392750395" sldId="312"/>
            <ac:grpSpMk id="77" creationId="{9051A89F-E2A5-31C1-F83F-646273AAFDDF}"/>
          </ac:grpSpMkLst>
        </pc:grpChg>
        <pc:picChg chg="add mod">
          <ac:chgData name="Leonard Knapp" userId="abd2ee8cb8e28e6c" providerId="LiveId" clId="{C95AAEEC-6656-454E-8676-343FB71C41DF}" dt="2023-10-01T19:42:31.579" v="847" actId="1076"/>
          <ac:picMkLst>
            <pc:docMk/>
            <pc:sldMk cId="392750395" sldId="312"/>
            <ac:picMk id="53" creationId="{F343F689-85B5-ED17-41ED-B9F5F57533C7}"/>
          </ac:picMkLst>
        </pc:picChg>
        <pc:inkChg chg="add del mod">
          <ac:chgData name="Leonard Knapp" userId="abd2ee8cb8e28e6c" providerId="LiveId" clId="{C95AAEEC-6656-454E-8676-343FB71C41DF}" dt="2023-10-01T19:36:11.628" v="775" actId="9405"/>
          <ac:inkMkLst>
            <pc:docMk/>
            <pc:sldMk cId="392750395" sldId="312"/>
            <ac:inkMk id="6" creationId="{5311370E-9BDF-D787-47F1-EDAE5832EB6F}"/>
          </ac:inkMkLst>
        </pc:inkChg>
        <pc:inkChg chg="add del mod">
          <ac:chgData name="Leonard Knapp" userId="abd2ee8cb8e28e6c" providerId="LiveId" clId="{C95AAEEC-6656-454E-8676-343FB71C41DF}" dt="2023-10-01T19:36:10.124" v="774"/>
          <ac:inkMkLst>
            <pc:docMk/>
            <pc:sldMk cId="392750395" sldId="312"/>
            <ac:inkMk id="7" creationId="{17686B2E-B790-D523-2DEC-99F3B9A08A11}"/>
          </ac:inkMkLst>
        </pc:inkChg>
        <pc:inkChg chg="add mod">
          <ac:chgData name="Leonard Knapp" userId="abd2ee8cb8e28e6c" providerId="LiveId" clId="{C95AAEEC-6656-454E-8676-343FB71C41DF}" dt="2023-10-01T21:29:02.554" v="2593" actId="164"/>
          <ac:inkMkLst>
            <pc:docMk/>
            <pc:sldMk cId="392750395" sldId="312"/>
            <ac:inkMk id="9" creationId="{B2931E62-1112-E3CE-933B-6714D7547725}"/>
          </ac:inkMkLst>
        </pc:inkChg>
        <pc:inkChg chg="add del mod">
          <ac:chgData name="Leonard Knapp" userId="abd2ee8cb8e28e6c" providerId="LiveId" clId="{C95AAEEC-6656-454E-8676-343FB71C41DF}" dt="2023-10-01T19:36:23.475" v="782"/>
          <ac:inkMkLst>
            <pc:docMk/>
            <pc:sldMk cId="392750395" sldId="312"/>
            <ac:inkMk id="10" creationId="{1EBF04CE-42D9-3C33-94AC-2FD9F26D300B}"/>
          </ac:inkMkLst>
        </pc:inkChg>
        <pc:inkChg chg="add mod">
          <ac:chgData name="Leonard Knapp" userId="abd2ee8cb8e28e6c" providerId="LiveId" clId="{C95AAEEC-6656-454E-8676-343FB71C41DF}" dt="2023-10-01T21:29:02.554" v="2593" actId="164"/>
          <ac:inkMkLst>
            <pc:docMk/>
            <pc:sldMk cId="392750395" sldId="312"/>
            <ac:inkMk id="12" creationId="{6FAC6163-C509-AA39-029A-B579E643B924}"/>
          </ac:inkMkLst>
        </pc:inkChg>
        <pc:inkChg chg="add del">
          <ac:chgData name="Leonard Knapp" userId="abd2ee8cb8e28e6c" providerId="LiveId" clId="{C95AAEEC-6656-454E-8676-343FB71C41DF}" dt="2023-10-01T19:36:41.522" v="785" actId="9405"/>
          <ac:inkMkLst>
            <pc:docMk/>
            <pc:sldMk cId="392750395" sldId="312"/>
            <ac:inkMk id="13" creationId="{943ECF66-D49F-688F-61EA-E2648B6C6E8B}"/>
          </ac:inkMkLst>
        </pc:inkChg>
        <pc:inkChg chg="add mod">
          <ac:chgData name="Leonard Knapp" userId="abd2ee8cb8e28e6c" providerId="LiveId" clId="{C95AAEEC-6656-454E-8676-343FB71C41DF}" dt="2023-10-01T19:43:17.751" v="872"/>
          <ac:inkMkLst>
            <pc:docMk/>
            <pc:sldMk cId="392750395" sldId="312"/>
            <ac:inkMk id="14" creationId="{F39EAFC5-BC97-B16C-5D17-8422E10EA7B3}"/>
          </ac:inkMkLst>
        </pc:inkChg>
        <pc:inkChg chg="add mod">
          <ac:chgData name="Leonard Knapp" userId="abd2ee8cb8e28e6c" providerId="LiveId" clId="{C95AAEEC-6656-454E-8676-343FB71C41DF}" dt="2023-10-01T19:43:17.751" v="872"/>
          <ac:inkMkLst>
            <pc:docMk/>
            <pc:sldMk cId="392750395" sldId="312"/>
            <ac:inkMk id="15" creationId="{15E33E0E-0EB5-BC88-0A46-350FC646B28A}"/>
          </ac:inkMkLst>
        </pc:inkChg>
        <pc:inkChg chg="add mod">
          <ac:chgData name="Leonard Knapp" userId="abd2ee8cb8e28e6c" providerId="LiveId" clId="{C95AAEEC-6656-454E-8676-343FB71C41DF}" dt="2023-10-01T19:43:17.751" v="872"/>
          <ac:inkMkLst>
            <pc:docMk/>
            <pc:sldMk cId="392750395" sldId="312"/>
            <ac:inkMk id="16" creationId="{B37199D4-4B22-3E44-60BE-9CCB7FB33FFB}"/>
          </ac:inkMkLst>
        </pc:inkChg>
        <pc:inkChg chg="add mod">
          <ac:chgData name="Leonard Knapp" userId="abd2ee8cb8e28e6c" providerId="LiveId" clId="{C95AAEEC-6656-454E-8676-343FB71C41DF}" dt="2023-10-01T19:43:17.751" v="872"/>
          <ac:inkMkLst>
            <pc:docMk/>
            <pc:sldMk cId="392750395" sldId="312"/>
            <ac:inkMk id="18" creationId="{995041DA-7B85-D46B-4883-F70069F40AED}"/>
          </ac:inkMkLst>
        </pc:inkChg>
        <pc:inkChg chg="add mod">
          <ac:chgData name="Leonard Knapp" userId="abd2ee8cb8e28e6c" providerId="LiveId" clId="{C95AAEEC-6656-454E-8676-343FB71C41DF}" dt="2023-10-01T19:43:17.751" v="872"/>
          <ac:inkMkLst>
            <pc:docMk/>
            <pc:sldMk cId="392750395" sldId="312"/>
            <ac:inkMk id="20" creationId="{ED5AA4DC-E80C-0731-9307-6E9849B5D4C5}"/>
          </ac:inkMkLst>
        </pc:inkChg>
        <pc:inkChg chg="add mod">
          <ac:chgData name="Leonard Knapp" userId="abd2ee8cb8e28e6c" providerId="LiveId" clId="{C95AAEEC-6656-454E-8676-343FB71C41DF}" dt="2023-10-01T19:43:17.751" v="872"/>
          <ac:inkMkLst>
            <pc:docMk/>
            <pc:sldMk cId="392750395" sldId="312"/>
            <ac:inkMk id="21" creationId="{B06D89B1-4C45-6E93-1B25-1F6243114A13}"/>
          </ac:inkMkLst>
        </pc:inkChg>
        <pc:inkChg chg="add mod">
          <ac:chgData name="Leonard Knapp" userId="abd2ee8cb8e28e6c" providerId="LiveId" clId="{C95AAEEC-6656-454E-8676-343FB71C41DF}" dt="2023-10-01T19:43:17.751" v="872"/>
          <ac:inkMkLst>
            <pc:docMk/>
            <pc:sldMk cId="392750395" sldId="312"/>
            <ac:inkMk id="22" creationId="{811B2A22-7280-C371-C6C9-540976858E69}"/>
          </ac:inkMkLst>
        </pc:inkChg>
        <pc:inkChg chg="add mod">
          <ac:chgData name="Leonard Knapp" userId="abd2ee8cb8e28e6c" providerId="LiveId" clId="{C95AAEEC-6656-454E-8676-343FB71C41DF}" dt="2023-10-01T19:43:17.751" v="872"/>
          <ac:inkMkLst>
            <pc:docMk/>
            <pc:sldMk cId="392750395" sldId="312"/>
            <ac:inkMk id="23" creationId="{0E81BACD-358C-162E-9242-E11E20B0F194}"/>
          </ac:inkMkLst>
        </pc:inkChg>
        <pc:inkChg chg="add mod">
          <ac:chgData name="Leonard Knapp" userId="abd2ee8cb8e28e6c" providerId="LiveId" clId="{C95AAEEC-6656-454E-8676-343FB71C41DF}" dt="2023-10-01T19:43:17.751" v="872"/>
          <ac:inkMkLst>
            <pc:docMk/>
            <pc:sldMk cId="392750395" sldId="312"/>
            <ac:inkMk id="24" creationId="{77DADBAA-5C14-C750-851E-853B30F712A6}"/>
          </ac:inkMkLst>
        </pc:inkChg>
        <pc:inkChg chg="add mod">
          <ac:chgData name="Leonard Knapp" userId="abd2ee8cb8e28e6c" providerId="LiveId" clId="{C95AAEEC-6656-454E-8676-343FB71C41DF}" dt="2023-10-01T21:29:02.554" v="2593" actId="164"/>
          <ac:inkMkLst>
            <pc:docMk/>
            <pc:sldMk cId="392750395" sldId="312"/>
            <ac:inkMk id="26" creationId="{AD246FE7-3794-9804-CCD2-048D4B46447D}"/>
          </ac:inkMkLst>
        </pc:inkChg>
        <pc:inkChg chg="add del mod">
          <ac:chgData name="Leonard Knapp" userId="abd2ee8cb8e28e6c" providerId="LiveId" clId="{C95AAEEC-6656-454E-8676-343FB71C41DF}" dt="2023-10-01T19:37:11.070" v="816" actId="9405"/>
          <ac:inkMkLst>
            <pc:docMk/>
            <pc:sldMk cId="392750395" sldId="312"/>
            <ac:inkMk id="27" creationId="{3E94D8A3-ECF9-C803-0C64-70F96E80937A}"/>
          </ac:inkMkLst>
        </pc:inkChg>
        <pc:inkChg chg="add del mod">
          <ac:chgData name="Leonard Knapp" userId="abd2ee8cb8e28e6c" providerId="LiveId" clId="{C95AAEEC-6656-454E-8676-343FB71C41DF}" dt="2023-10-01T19:37:10.780" v="815" actId="9405"/>
          <ac:inkMkLst>
            <pc:docMk/>
            <pc:sldMk cId="392750395" sldId="312"/>
            <ac:inkMk id="28" creationId="{0B56A2AD-E894-8796-E9F4-A936151E6894}"/>
          </ac:inkMkLst>
        </pc:inkChg>
        <pc:inkChg chg="add del mod">
          <ac:chgData name="Leonard Knapp" userId="abd2ee8cb8e28e6c" providerId="LiveId" clId="{C95AAEEC-6656-454E-8676-343FB71C41DF}" dt="2023-10-01T19:37:10.493" v="814" actId="9405"/>
          <ac:inkMkLst>
            <pc:docMk/>
            <pc:sldMk cId="392750395" sldId="312"/>
            <ac:inkMk id="29" creationId="{75460242-39D6-FD2D-ED98-A0ACFBBCD819}"/>
          </ac:inkMkLst>
        </pc:inkChg>
        <pc:inkChg chg="add del mod">
          <ac:chgData name="Leonard Knapp" userId="abd2ee8cb8e28e6c" providerId="LiveId" clId="{C95AAEEC-6656-454E-8676-343FB71C41DF}" dt="2023-10-01T19:37:10.244" v="813" actId="9405"/>
          <ac:inkMkLst>
            <pc:docMk/>
            <pc:sldMk cId="392750395" sldId="312"/>
            <ac:inkMk id="30" creationId="{BF23B2B7-690E-0EDF-EAED-9FB901662866}"/>
          </ac:inkMkLst>
        </pc:inkChg>
        <pc:inkChg chg="add del mod">
          <ac:chgData name="Leonard Knapp" userId="abd2ee8cb8e28e6c" providerId="LiveId" clId="{C95AAEEC-6656-454E-8676-343FB71C41DF}" dt="2023-10-01T19:37:09.965" v="812" actId="9405"/>
          <ac:inkMkLst>
            <pc:docMk/>
            <pc:sldMk cId="392750395" sldId="312"/>
            <ac:inkMk id="31" creationId="{8F6E276E-5E8A-83CF-39C3-0E7AD3C3882C}"/>
          </ac:inkMkLst>
        </pc:inkChg>
        <pc:inkChg chg="add del mod">
          <ac:chgData name="Leonard Knapp" userId="abd2ee8cb8e28e6c" providerId="LiveId" clId="{C95AAEEC-6656-454E-8676-343FB71C41DF}" dt="2023-10-01T19:37:09.792" v="811" actId="9405"/>
          <ac:inkMkLst>
            <pc:docMk/>
            <pc:sldMk cId="392750395" sldId="312"/>
            <ac:inkMk id="32" creationId="{43A21569-5855-3986-5964-8018A8513939}"/>
          </ac:inkMkLst>
        </pc:inkChg>
        <pc:inkChg chg="add del mod">
          <ac:chgData name="Leonard Knapp" userId="abd2ee8cb8e28e6c" providerId="LiveId" clId="{C95AAEEC-6656-454E-8676-343FB71C41DF}" dt="2023-10-01T19:37:09.611" v="810" actId="9405"/>
          <ac:inkMkLst>
            <pc:docMk/>
            <pc:sldMk cId="392750395" sldId="312"/>
            <ac:inkMk id="33" creationId="{D4D663DC-A296-F4AE-3EE6-762665C6229B}"/>
          </ac:inkMkLst>
        </pc:inkChg>
        <pc:inkChg chg="add del mod">
          <ac:chgData name="Leonard Knapp" userId="abd2ee8cb8e28e6c" providerId="LiveId" clId="{C95AAEEC-6656-454E-8676-343FB71C41DF}" dt="2023-10-01T19:37:09.441" v="809"/>
          <ac:inkMkLst>
            <pc:docMk/>
            <pc:sldMk cId="392750395" sldId="312"/>
            <ac:inkMk id="34" creationId="{083D8AD7-031D-B54F-4F16-C52F9899E628}"/>
          </ac:inkMkLst>
        </pc:inkChg>
        <pc:inkChg chg="add mod">
          <ac:chgData name="Leonard Knapp" userId="abd2ee8cb8e28e6c" providerId="LiveId" clId="{C95AAEEC-6656-454E-8676-343FB71C41DF}" dt="2023-10-01T19:37:15.347" v="821"/>
          <ac:inkMkLst>
            <pc:docMk/>
            <pc:sldMk cId="392750395" sldId="312"/>
            <ac:inkMk id="37" creationId="{14B2F1A3-1E71-FA02-D514-03307F14E5BB}"/>
          </ac:inkMkLst>
        </pc:inkChg>
        <pc:inkChg chg="add mod">
          <ac:chgData name="Leonard Knapp" userId="abd2ee8cb8e28e6c" providerId="LiveId" clId="{C95AAEEC-6656-454E-8676-343FB71C41DF}" dt="2023-10-01T19:37:15.347" v="821"/>
          <ac:inkMkLst>
            <pc:docMk/>
            <pc:sldMk cId="392750395" sldId="312"/>
            <ac:inkMk id="38" creationId="{5EF4BF9D-ED64-123E-911A-68F9546CB462}"/>
          </ac:inkMkLst>
        </pc:inkChg>
        <pc:inkChg chg="add del">
          <ac:chgData name="Leonard Knapp" userId="abd2ee8cb8e28e6c" providerId="LiveId" clId="{C95AAEEC-6656-454E-8676-343FB71C41DF}" dt="2023-10-01T19:37:15.016" v="820" actId="9405"/>
          <ac:inkMkLst>
            <pc:docMk/>
            <pc:sldMk cId="392750395" sldId="312"/>
            <ac:inkMk id="39" creationId="{46E9BFFA-563C-026B-E8B2-B0B94BAFED19}"/>
          </ac:inkMkLst>
        </pc:inkChg>
        <pc:inkChg chg="add mod">
          <ac:chgData name="Leonard Knapp" userId="abd2ee8cb8e28e6c" providerId="LiveId" clId="{C95AAEEC-6656-454E-8676-343FB71C41DF}" dt="2023-10-01T19:43:23.973" v="875"/>
          <ac:inkMkLst>
            <pc:docMk/>
            <pc:sldMk cId="392750395" sldId="312"/>
            <ac:inkMk id="41" creationId="{D3A039E0-AF0E-2BC4-5852-185D281A482F}"/>
          </ac:inkMkLst>
        </pc:inkChg>
        <pc:inkChg chg="add mod">
          <ac:chgData name="Leonard Knapp" userId="abd2ee8cb8e28e6c" providerId="LiveId" clId="{C95AAEEC-6656-454E-8676-343FB71C41DF}" dt="2023-10-01T19:43:23.973" v="875"/>
          <ac:inkMkLst>
            <pc:docMk/>
            <pc:sldMk cId="392750395" sldId="312"/>
            <ac:inkMk id="42" creationId="{733D1ADE-DA23-EA29-3494-E7DF2700CBA8}"/>
          </ac:inkMkLst>
        </pc:inkChg>
        <pc:inkChg chg="add mod">
          <ac:chgData name="Leonard Knapp" userId="abd2ee8cb8e28e6c" providerId="LiveId" clId="{C95AAEEC-6656-454E-8676-343FB71C41DF}" dt="2023-10-01T19:43:23.973" v="875"/>
          <ac:inkMkLst>
            <pc:docMk/>
            <pc:sldMk cId="392750395" sldId="312"/>
            <ac:inkMk id="43" creationId="{BF60BD21-DD7B-A6BC-99A8-EC5FD63F6518}"/>
          </ac:inkMkLst>
        </pc:inkChg>
        <pc:inkChg chg="add mod">
          <ac:chgData name="Leonard Knapp" userId="abd2ee8cb8e28e6c" providerId="LiveId" clId="{C95AAEEC-6656-454E-8676-343FB71C41DF}" dt="2023-10-01T19:43:23.973" v="875"/>
          <ac:inkMkLst>
            <pc:docMk/>
            <pc:sldMk cId="392750395" sldId="312"/>
            <ac:inkMk id="44" creationId="{1702AB0F-E3FA-8E26-0241-D92D17EA8DAB}"/>
          </ac:inkMkLst>
        </pc:inkChg>
        <pc:inkChg chg="add mod">
          <ac:chgData name="Leonard Knapp" userId="abd2ee8cb8e28e6c" providerId="LiveId" clId="{C95AAEEC-6656-454E-8676-343FB71C41DF}" dt="2023-10-01T19:43:23.973" v="875"/>
          <ac:inkMkLst>
            <pc:docMk/>
            <pc:sldMk cId="392750395" sldId="312"/>
            <ac:inkMk id="45" creationId="{2F95028F-4A6B-C347-A020-C76BF41D8026}"/>
          </ac:inkMkLst>
        </pc:inkChg>
        <pc:inkChg chg="add mod">
          <ac:chgData name="Leonard Knapp" userId="abd2ee8cb8e28e6c" providerId="LiveId" clId="{C95AAEEC-6656-454E-8676-343FB71C41DF}" dt="2023-10-01T19:43:23.973" v="875"/>
          <ac:inkMkLst>
            <pc:docMk/>
            <pc:sldMk cId="392750395" sldId="312"/>
            <ac:inkMk id="47" creationId="{31AE0FB3-2165-1498-D5FA-285530EE4B06}"/>
          </ac:inkMkLst>
        </pc:inkChg>
        <pc:inkChg chg="add del">
          <ac:chgData name="Leonard Knapp" userId="abd2ee8cb8e28e6c" providerId="LiveId" clId="{C95AAEEC-6656-454E-8676-343FB71C41DF}" dt="2023-10-01T19:37:42.111" v="835" actId="9405"/>
          <ac:inkMkLst>
            <pc:docMk/>
            <pc:sldMk cId="392750395" sldId="312"/>
            <ac:inkMk id="49" creationId="{9FE74FBD-0077-3A1A-8A9C-E8FC613B6D11}"/>
          </ac:inkMkLst>
        </pc:inkChg>
        <pc:inkChg chg="add del">
          <ac:chgData name="Leonard Knapp" userId="abd2ee8cb8e28e6c" providerId="LiveId" clId="{C95AAEEC-6656-454E-8676-343FB71C41DF}" dt="2023-10-01T19:37:41.743" v="834" actId="9405"/>
          <ac:inkMkLst>
            <pc:docMk/>
            <pc:sldMk cId="392750395" sldId="312"/>
            <ac:inkMk id="50" creationId="{6E38E93E-82B6-A7C0-E872-4BC9610F66DF}"/>
          </ac:inkMkLst>
        </pc:inkChg>
        <pc:inkChg chg="add del">
          <ac:chgData name="Leonard Knapp" userId="abd2ee8cb8e28e6c" providerId="LiveId" clId="{C95AAEEC-6656-454E-8676-343FB71C41DF}" dt="2023-10-01T19:37:41.342" v="833" actId="9405"/>
          <ac:inkMkLst>
            <pc:docMk/>
            <pc:sldMk cId="392750395" sldId="312"/>
            <ac:inkMk id="51" creationId="{54671B9A-7540-76AC-CCC4-814C4FD26508}"/>
          </ac:inkMkLst>
        </pc:inkChg>
        <pc:inkChg chg="add del">
          <ac:chgData name="Leonard Knapp" userId="abd2ee8cb8e28e6c" providerId="LiveId" clId="{C95AAEEC-6656-454E-8676-343FB71C41DF}" dt="2023-10-01T19:42:13.522" v="838" actId="9405"/>
          <ac:inkMkLst>
            <pc:docMk/>
            <pc:sldMk cId="392750395" sldId="312"/>
            <ac:inkMk id="54" creationId="{8990FBBA-F9F0-D38F-3A7F-1BA61F2CE3D7}"/>
          </ac:inkMkLst>
        </pc:inkChg>
        <pc:inkChg chg="add del">
          <ac:chgData name="Leonard Knapp" userId="abd2ee8cb8e28e6c" providerId="LiveId" clId="{C95AAEEC-6656-454E-8676-343FB71C41DF}" dt="2023-10-01T19:42:15.428" v="840" actId="9405"/>
          <ac:inkMkLst>
            <pc:docMk/>
            <pc:sldMk cId="392750395" sldId="312"/>
            <ac:inkMk id="55" creationId="{DE9DFE7D-1F34-A4A7-C4C1-DCF11C392F36}"/>
          </ac:inkMkLst>
        </pc:inkChg>
        <pc:inkChg chg="add del">
          <ac:chgData name="Leonard Knapp" userId="abd2ee8cb8e28e6c" providerId="LiveId" clId="{C95AAEEC-6656-454E-8676-343FB71C41DF}" dt="2023-10-01T19:42:18.470" v="842" actId="9405"/>
          <ac:inkMkLst>
            <pc:docMk/>
            <pc:sldMk cId="392750395" sldId="312"/>
            <ac:inkMk id="56" creationId="{6BE07009-8DF1-1EA5-8126-917D8B3B6F59}"/>
          </ac:inkMkLst>
        </pc:inkChg>
        <pc:inkChg chg="add del mod">
          <ac:chgData name="Leonard Knapp" userId="abd2ee8cb8e28e6c" providerId="LiveId" clId="{C95AAEEC-6656-454E-8676-343FB71C41DF}" dt="2023-10-01T19:43:07.644" v="857" actId="9405"/>
          <ac:inkMkLst>
            <pc:docMk/>
            <pc:sldMk cId="392750395" sldId="312"/>
            <ac:inkMk id="57" creationId="{121057C3-34F6-F0B1-ECCC-91E27F75C86A}"/>
          </ac:inkMkLst>
        </pc:inkChg>
        <pc:inkChg chg="add del mod">
          <ac:chgData name="Leonard Knapp" userId="abd2ee8cb8e28e6c" providerId="LiveId" clId="{C95AAEEC-6656-454E-8676-343FB71C41DF}" dt="2023-10-01T19:43:07.250" v="856"/>
          <ac:inkMkLst>
            <pc:docMk/>
            <pc:sldMk cId="392750395" sldId="312"/>
            <ac:inkMk id="58" creationId="{629949DA-1046-D7F1-EDFD-FDB9D4CD4F35}"/>
          </ac:inkMkLst>
        </pc:inkChg>
        <pc:inkChg chg="add del mod">
          <ac:chgData name="Leonard Knapp" userId="abd2ee8cb8e28e6c" providerId="LiveId" clId="{C95AAEEC-6656-454E-8676-343FB71C41DF}" dt="2023-10-01T19:43:07.106" v="854"/>
          <ac:inkMkLst>
            <pc:docMk/>
            <pc:sldMk cId="392750395" sldId="312"/>
            <ac:inkMk id="60" creationId="{6188ACB7-A3DD-670C-A29A-9A0CCC823CA3}"/>
          </ac:inkMkLst>
        </pc:inkChg>
        <pc:inkChg chg="add del mod">
          <ac:chgData name="Leonard Knapp" userId="abd2ee8cb8e28e6c" providerId="LiveId" clId="{C95AAEEC-6656-454E-8676-343FB71C41DF}" dt="2023-10-01T19:43:10.416" v="861"/>
          <ac:inkMkLst>
            <pc:docMk/>
            <pc:sldMk cId="392750395" sldId="312"/>
            <ac:inkMk id="62" creationId="{A70CDCAB-AF34-6665-79E3-0F87776021AA}"/>
          </ac:inkMkLst>
        </pc:inkChg>
        <pc:inkChg chg="add del mod">
          <ac:chgData name="Leonard Knapp" userId="abd2ee8cb8e28e6c" providerId="LiveId" clId="{C95AAEEC-6656-454E-8676-343FB71C41DF}" dt="2023-10-01T19:43:14.546" v="869"/>
          <ac:inkMkLst>
            <pc:docMk/>
            <pc:sldMk cId="392750395" sldId="312"/>
            <ac:inkMk id="64" creationId="{685444A1-88C7-BB6D-AC2A-084CBE001D00}"/>
          </ac:inkMkLst>
        </pc:inkChg>
        <pc:inkChg chg="add del mod">
          <ac:chgData name="Leonard Knapp" userId="abd2ee8cb8e28e6c" providerId="LiveId" clId="{C95AAEEC-6656-454E-8676-343FB71C41DF}" dt="2023-10-01T19:43:14.245" v="867"/>
          <ac:inkMkLst>
            <pc:docMk/>
            <pc:sldMk cId="392750395" sldId="312"/>
            <ac:inkMk id="66" creationId="{5133D687-9366-7955-596F-B3ADB591F02E}"/>
          </ac:inkMkLst>
        </pc:inkChg>
        <pc:inkChg chg="add mod">
          <ac:chgData name="Leonard Knapp" userId="abd2ee8cb8e28e6c" providerId="LiveId" clId="{C95AAEEC-6656-454E-8676-343FB71C41DF}" dt="2023-10-01T19:43:17.751" v="872"/>
          <ac:inkMkLst>
            <pc:docMk/>
            <pc:sldMk cId="392750395" sldId="312"/>
            <ac:inkMk id="68" creationId="{F3A69079-8DBF-3C34-3D00-F068F6E834B1}"/>
          </ac:inkMkLst>
        </pc:inkChg>
        <pc:inkChg chg="add mod">
          <ac:chgData name="Leonard Knapp" userId="abd2ee8cb8e28e6c" providerId="LiveId" clId="{C95AAEEC-6656-454E-8676-343FB71C41DF}" dt="2023-10-01T19:43:17.751" v="872"/>
          <ac:inkMkLst>
            <pc:docMk/>
            <pc:sldMk cId="392750395" sldId="312"/>
            <ac:inkMk id="69" creationId="{85EF3FF9-549A-A70C-C099-0BE2B5F3A4E2}"/>
          </ac:inkMkLst>
        </pc:inkChg>
        <pc:inkChg chg="add mod">
          <ac:chgData name="Leonard Knapp" userId="abd2ee8cb8e28e6c" providerId="LiveId" clId="{C95AAEEC-6656-454E-8676-343FB71C41DF}" dt="2023-10-01T19:43:23.973" v="875"/>
          <ac:inkMkLst>
            <pc:docMk/>
            <pc:sldMk cId="392750395" sldId="312"/>
            <ac:inkMk id="71" creationId="{C950C037-28B9-1051-521B-5391FE0EE9F3}"/>
          </ac:inkMkLst>
        </pc:inkChg>
        <pc:inkChg chg="add mod">
          <ac:chgData name="Leonard Knapp" userId="abd2ee8cb8e28e6c" providerId="LiveId" clId="{C95AAEEC-6656-454E-8676-343FB71C41DF}" dt="2023-10-01T19:43:23.973" v="875"/>
          <ac:inkMkLst>
            <pc:docMk/>
            <pc:sldMk cId="392750395" sldId="312"/>
            <ac:inkMk id="72" creationId="{F285A329-CF1C-76E1-31F8-34D5AE130405}"/>
          </ac:inkMkLst>
        </pc:inkChg>
        <pc:inkChg chg="add del">
          <ac:chgData name="Leonard Knapp" userId="abd2ee8cb8e28e6c" providerId="LiveId" clId="{C95AAEEC-6656-454E-8676-343FB71C41DF}" dt="2023-10-01T19:43:26.478" v="877" actId="9405"/>
          <ac:inkMkLst>
            <pc:docMk/>
            <pc:sldMk cId="392750395" sldId="312"/>
            <ac:inkMk id="74" creationId="{01B0E362-3A1A-C94B-C53C-D841C40AFC35}"/>
          </ac:inkMkLst>
        </pc:inkChg>
      </pc:sldChg>
      <pc:sldChg chg="addSp delSp modSp new mod modClrScheme modAnim chgLayout">
        <pc:chgData name="Leonard Knapp" userId="abd2ee8cb8e28e6c" providerId="LiveId" clId="{C95AAEEC-6656-454E-8676-343FB71C41DF}" dt="2023-10-01T21:39:48.559" v="2667"/>
        <pc:sldMkLst>
          <pc:docMk/>
          <pc:sldMk cId="1131697280" sldId="313"/>
        </pc:sldMkLst>
        <pc:spChg chg="add del mod ord">
          <ac:chgData name="Leonard Knapp" userId="abd2ee8cb8e28e6c" providerId="LiveId" clId="{C95AAEEC-6656-454E-8676-343FB71C41DF}" dt="2023-10-01T20:02:51.671" v="1426" actId="700"/>
          <ac:spMkLst>
            <pc:docMk/>
            <pc:sldMk cId="1131697280" sldId="313"/>
            <ac:spMk id="2" creationId="{7F4EF31D-045E-D65F-5178-D4E50BCB9720}"/>
          </ac:spMkLst>
        </pc:spChg>
        <pc:spChg chg="mod ord">
          <ac:chgData name="Leonard Knapp" userId="abd2ee8cb8e28e6c" providerId="LiveId" clId="{C95AAEEC-6656-454E-8676-343FB71C41DF}" dt="2023-10-01T20:02:51.671" v="1426" actId="700"/>
          <ac:spMkLst>
            <pc:docMk/>
            <pc:sldMk cId="1131697280" sldId="313"/>
            <ac:spMk id="3" creationId="{B5A22E1F-0DB1-639D-3608-27C34144D521}"/>
          </ac:spMkLst>
        </pc:spChg>
        <pc:spChg chg="mod ord">
          <ac:chgData name="Leonard Knapp" userId="abd2ee8cb8e28e6c" providerId="LiveId" clId="{C95AAEEC-6656-454E-8676-343FB71C41DF}" dt="2023-10-01T20:02:51.671" v="1426" actId="700"/>
          <ac:spMkLst>
            <pc:docMk/>
            <pc:sldMk cId="1131697280" sldId="313"/>
            <ac:spMk id="4" creationId="{149105E0-7B52-FB5E-6273-D01EF0F971E0}"/>
          </ac:spMkLst>
        </pc:spChg>
        <pc:spChg chg="mod ord">
          <ac:chgData name="Leonard Knapp" userId="abd2ee8cb8e28e6c" providerId="LiveId" clId="{C95AAEEC-6656-454E-8676-343FB71C41DF}" dt="2023-10-01T20:02:58.095" v="1427" actId="14100"/>
          <ac:spMkLst>
            <pc:docMk/>
            <pc:sldMk cId="1131697280" sldId="313"/>
            <ac:spMk id="5" creationId="{87D3A82D-7C54-8DE9-9240-95FE4B8303E0}"/>
          </ac:spMkLst>
        </pc:spChg>
        <pc:spChg chg="add del mod">
          <ac:chgData name="Leonard Knapp" userId="abd2ee8cb8e28e6c" providerId="LiveId" clId="{C95AAEEC-6656-454E-8676-343FB71C41DF}" dt="2023-10-01T19:53:44.457" v="1030" actId="478"/>
          <ac:spMkLst>
            <pc:docMk/>
            <pc:sldMk cId="1131697280" sldId="313"/>
            <ac:spMk id="7" creationId="{72D0A4B9-02C8-979D-2B43-0CE84C47EBE0}"/>
          </ac:spMkLst>
        </pc:spChg>
        <pc:spChg chg="add mod ord">
          <ac:chgData name="Leonard Knapp" userId="abd2ee8cb8e28e6c" providerId="LiveId" clId="{C95AAEEC-6656-454E-8676-343FB71C41DF}" dt="2023-10-01T20:06:51.639" v="1612" actId="20577"/>
          <ac:spMkLst>
            <pc:docMk/>
            <pc:sldMk cId="1131697280" sldId="313"/>
            <ac:spMk id="10" creationId="{EB71E514-2B71-21FE-D25E-AAB6FB9855DF}"/>
          </ac:spMkLst>
        </pc:spChg>
        <pc:picChg chg="add del mod">
          <ac:chgData name="Leonard Knapp" userId="abd2ee8cb8e28e6c" providerId="LiveId" clId="{C95AAEEC-6656-454E-8676-343FB71C41DF}" dt="2023-10-01T19:52:01.413" v="1002"/>
          <ac:picMkLst>
            <pc:docMk/>
            <pc:sldMk cId="1131697280" sldId="313"/>
            <ac:picMk id="9" creationId="{1A93EFF1-7046-8448-D235-56A0ACC8F01D}"/>
          </ac:picMkLst>
        </pc:picChg>
      </pc:sldChg>
      <pc:sldChg chg="addSp delSp modSp add del mod addAnim delAnim modAnim">
        <pc:chgData name="Leonard Knapp" userId="abd2ee8cb8e28e6c" providerId="LiveId" clId="{C95AAEEC-6656-454E-8676-343FB71C41DF}" dt="2023-10-01T21:44:21.682" v="2678"/>
        <pc:sldMkLst>
          <pc:docMk/>
          <pc:sldMk cId="1476707280" sldId="314"/>
        </pc:sldMkLst>
        <pc:spChg chg="add del mod">
          <ac:chgData name="Leonard Knapp" userId="abd2ee8cb8e28e6c" providerId="LiveId" clId="{C95AAEEC-6656-454E-8676-343FB71C41DF}" dt="2023-10-01T21:06:10.093" v="2200" actId="20577"/>
          <ac:spMkLst>
            <pc:docMk/>
            <pc:sldMk cId="1476707280" sldId="314"/>
            <ac:spMk id="6" creationId="{214FD1FC-59E5-1508-5E7A-FB1CB7D8D4F2}"/>
          </ac:spMkLst>
        </pc:spChg>
        <pc:picChg chg="add del mod ord">
          <ac:chgData name="Leonard Knapp" userId="abd2ee8cb8e28e6c" providerId="LiveId" clId="{C95AAEEC-6656-454E-8676-343FB71C41DF}" dt="2023-10-01T20:22:01.046" v="1744" actId="167"/>
          <ac:picMkLst>
            <pc:docMk/>
            <pc:sldMk cId="1476707280" sldId="314"/>
            <ac:picMk id="7" creationId="{D8809229-1A3F-3D1F-D9D9-7623F01079AE}"/>
          </ac:picMkLst>
        </pc:picChg>
        <pc:picChg chg="add del">
          <ac:chgData name="Leonard Knapp" userId="abd2ee8cb8e28e6c" providerId="LiveId" clId="{C95AAEEC-6656-454E-8676-343FB71C41DF}" dt="2023-10-01T20:18:56.887" v="1715" actId="21"/>
          <ac:picMkLst>
            <pc:docMk/>
            <pc:sldMk cId="1476707280" sldId="314"/>
            <ac:picMk id="9" creationId="{D975406F-457C-2B23-6E97-A6AF4B26D3A6}"/>
          </ac:picMkLst>
        </pc:picChg>
      </pc:sldChg>
      <pc:sldChg chg="addSp delSp modSp new mod modAnim">
        <pc:chgData name="Leonard Knapp" userId="abd2ee8cb8e28e6c" providerId="LiveId" clId="{C95AAEEC-6656-454E-8676-343FB71C41DF}" dt="2023-10-01T21:22:17.298" v="2571"/>
        <pc:sldMkLst>
          <pc:docMk/>
          <pc:sldMk cId="3765580537" sldId="315"/>
        </pc:sldMkLst>
        <pc:spChg chg="mod">
          <ac:chgData name="Leonard Knapp" userId="abd2ee8cb8e28e6c" providerId="LiveId" clId="{C95AAEEC-6656-454E-8676-343FB71C41DF}" dt="2023-10-01T21:10:45.022" v="2538" actId="20577"/>
          <ac:spMkLst>
            <pc:docMk/>
            <pc:sldMk cId="3765580537" sldId="315"/>
            <ac:spMk id="2" creationId="{A935218B-AAA1-56FB-3717-A7695A56E83D}"/>
          </ac:spMkLst>
        </pc:spChg>
        <pc:spChg chg="mod">
          <ac:chgData name="Leonard Knapp" userId="abd2ee8cb8e28e6c" providerId="LiveId" clId="{C95AAEEC-6656-454E-8676-343FB71C41DF}" dt="2023-10-01T21:09:46.187" v="2294" actId="27636"/>
          <ac:spMkLst>
            <pc:docMk/>
            <pc:sldMk cId="3765580537" sldId="315"/>
            <ac:spMk id="5" creationId="{7CC6FF06-4E65-9F0F-C183-94053CAE784F}"/>
          </ac:spMkLst>
        </pc:spChg>
        <pc:picChg chg="add del mod modCrop">
          <ac:chgData name="Leonard Knapp" userId="abd2ee8cb8e28e6c" providerId="LiveId" clId="{C95AAEEC-6656-454E-8676-343FB71C41DF}" dt="2023-10-01T21:14:35.500" v="2547" actId="478"/>
          <ac:picMkLst>
            <pc:docMk/>
            <pc:sldMk cId="3765580537" sldId="315"/>
            <ac:picMk id="7" creationId="{388668C9-44FE-4AD3-4370-274E85EA0A3D}"/>
          </ac:picMkLst>
        </pc:picChg>
        <pc:picChg chg="add mod ord">
          <ac:chgData name="Leonard Knapp" userId="abd2ee8cb8e28e6c" providerId="LiveId" clId="{C95AAEEC-6656-454E-8676-343FB71C41DF}" dt="2023-10-01T21:21:24.163" v="2563" actId="1076"/>
          <ac:picMkLst>
            <pc:docMk/>
            <pc:sldMk cId="3765580537" sldId="315"/>
            <ac:picMk id="9" creationId="{1E849C5B-9C28-1BFF-D69D-48BE1866C2F5}"/>
          </ac:picMkLst>
        </pc:picChg>
      </pc:sldChg>
      <pc:sldChg chg="addSp delSp modSp new mod modClrScheme chgLayout">
        <pc:chgData name="Leonard Knapp" userId="abd2ee8cb8e28e6c" providerId="LiveId" clId="{C95AAEEC-6656-454E-8676-343FB71C41DF}" dt="2023-10-01T21:52:42.826" v="2770" actId="688"/>
        <pc:sldMkLst>
          <pc:docMk/>
          <pc:sldMk cId="2565133432" sldId="316"/>
        </pc:sldMkLst>
        <pc:spChg chg="del mod ord">
          <ac:chgData name="Leonard Knapp" userId="abd2ee8cb8e28e6c" providerId="LiveId" clId="{C95AAEEC-6656-454E-8676-343FB71C41DF}" dt="2023-10-01T21:48:48.375" v="2697" actId="700"/>
          <ac:spMkLst>
            <pc:docMk/>
            <pc:sldMk cId="2565133432" sldId="316"/>
            <ac:spMk id="2" creationId="{D3557151-0C56-765B-85B5-3F63DDF3FA6F}"/>
          </ac:spMkLst>
        </pc:spChg>
        <pc:spChg chg="del">
          <ac:chgData name="Leonard Knapp" userId="abd2ee8cb8e28e6c" providerId="LiveId" clId="{C95AAEEC-6656-454E-8676-343FB71C41DF}" dt="2023-10-01T21:48:48.375" v="2697" actId="700"/>
          <ac:spMkLst>
            <pc:docMk/>
            <pc:sldMk cId="2565133432" sldId="316"/>
            <ac:spMk id="3" creationId="{CCF92ED4-6C24-DA5D-DEFE-BC276A5566B9}"/>
          </ac:spMkLst>
        </pc:spChg>
        <pc:spChg chg="mod ord">
          <ac:chgData name="Leonard Knapp" userId="abd2ee8cb8e28e6c" providerId="LiveId" clId="{C95AAEEC-6656-454E-8676-343FB71C41DF}" dt="2023-10-01T21:48:48.375" v="2697" actId="700"/>
          <ac:spMkLst>
            <pc:docMk/>
            <pc:sldMk cId="2565133432" sldId="316"/>
            <ac:spMk id="4" creationId="{BB7D1A86-6B50-A3B3-51EB-C82CB5CEBF6E}"/>
          </ac:spMkLst>
        </pc:spChg>
        <pc:spChg chg="mod ord">
          <ac:chgData name="Leonard Knapp" userId="abd2ee8cb8e28e6c" providerId="LiveId" clId="{C95AAEEC-6656-454E-8676-343FB71C41DF}" dt="2023-10-01T21:48:48.375" v="2697" actId="700"/>
          <ac:spMkLst>
            <pc:docMk/>
            <pc:sldMk cId="2565133432" sldId="316"/>
            <ac:spMk id="5" creationId="{0270BD84-84B3-4757-7B7E-BEBCC7253DE2}"/>
          </ac:spMkLst>
        </pc:spChg>
        <pc:spChg chg="mod ord">
          <ac:chgData name="Leonard Knapp" userId="abd2ee8cb8e28e6c" providerId="LiveId" clId="{C95AAEEC-6656-454E-8676-343FB71C41DF}" dt="2023-10-01T21:49:48.390" v="2752" actId="20577"/>
          <ac:spMkLst>
            <pc:docMk/>
            <pc:sldMk cId="2565133432" sldId="316"/>
            <ac:spMk id="6" creationId="{74EEDB8D-01CA-0DD6-2C5C-5EBD577D44C1}"/>
          </ac:spMkLst>
        </pc:spChg>
        <pc:spChg chg="add mod ord">
          <ac:chgData name="Leonard Knapp" userId="abd2ee8cb8e28e6c" providerId="LiveId" clId="{C95AAEEC-6656-454E-8676-343FB71C41DF}" dt="2023-10-01T21:48:59.213" v="2725" actId="20577"/>
          <ac:spMkLst>
            <pc:docMk/>
            <pc:sldMk cId="2565133432" sldId="316"/>
            <ac:spMk id="7" creationId="{61295161-2F39-AB3E-B7CD-9FF89BE6A0F7}"/>
          </ac:spMkLst>
        </pc:spChg>
        <pc:spChg chg="add del mod">
          <ac:chgData name="Leonard Knapp" userId="abd2ee8cb8e28e6c" providerId="LiveId" clId="{C95AAEEC-6656-454E-8676-343FB71C41DF}" dt="2023-10-01T21:51:57.691" v="2754" actId="478"/>
          <ac:spMkLst>
            <pc:docMk/>
            <pc:sldMk cId="2565133432" sldId="316"/>
            <ac:spMk id="8" creationId="{B34136BF-81EE-D77D-C20B-4BA7A57A8C41}"/>
          </ac:spMkLst>
        </pc:spChg>
        <pc:picChg chg="add mod">
          <ac:chgData name="Leonard Knapp" userId="abd2ee8cb8e28e6c" providerId="LiveId" clId="{C95AAEEC-6656-454E-8676-343FB71C41DF}" dt="2023-10-01T21:52:42.826" v="2770" actId="688"/>
          <ac:picMkLst>
            <pc:docMk/>
            <pc:sldMk cId="2565133432" sldId="316"/>
            <ac:picMk id="10" creationId="{F44D51BD-5E99-D194-956D-508087BCB558}"/>
          </ac:picMkLst>
        </pc:picChg>
      </pc:sldChg>
      <pc:sldChg chg="addSp delSp modSp add mod ord">
        <pc:chgData name="Leonard Knapp" userId="abd2ee8cb8e28e6c" providerId="LiveId" clId="{C95AAEEC-6656-454E-8676-343FB71C41DF}" dt="2023-10-01T21:55:39.967" v="2789" actId="14100"/>
        <pc:sldMkLst>
          <pc:docMk/>
          <pc:sldMk cId="2320482904" sldId="317"/>
        </pc:sldMkLst>
        <pc:spChg chg="mod">
          <ac:chgData name="Leonard Knapp" userId="abd2ee8cb8e28e6c" providerId="LiveId" clId="{C95AAEEC-6656-454E-8676-343FB71C41DF}" dt="2023-10-01T21:54:56.763" v="2783" actId="20577"/>
          <ac:spMkLst>
            <pc:docMk/>
            <pc:sldMk cId="2320482904" sldId="317"/>
            <ac:spMk id="6" creationId="{74EEDB8D-01CA-0DD6-2C5C-5EBD577D44C1}"/>
          </ac:spMkLst>
        </pc:spChg>
        <pc:picChg chg="add del mod">
          <ac:chgData name="Leonard Knapp" userId="abd2ee8cb8e28e6c" providerId="LiveId" clId="{C95AAEEC-6656-454E-8676-343FB71C41DF}" dt="2023-10-01T21:55:34.487" v="2787" actId="478"/>
          <ac:picMkLst>
            <pc:docMk/>
            <pc:sldMk cId="2320482904" sldId="317"/>
            <ac:picMk id="3" creationId="{1E5BC958-7699-0EEA-4839-F13F0FD094E5}"/>
          </ac:picMkLst>
        </pc:picChg>
        <pc:picChg chg="mod">
          <ac:chgData name="Leonard Knapp" userId="abd2ee8cb8e28e6c" providerId="LiveId" clId="{C95AAEEC-6656-454E-8676-343FB71C41DF}" dt="2023-10-01T21:55:39.967" v="2789" actId="14100"/>
          <ac:picMkLst>
            <pc:docMk/>
            <pc:sldMk cId="2320482904" sldId="317"/>
            <ac:picMk id="10" creationId="{F44D51BD-5E99-D194-956D-508087BCB558}"/>
          </ac:picMkLst>
        </pc:picChg>
      </pc:sldChg>
      <pc:sldMasterChg chg="addSp modSp mod modSldLayout">
        <pc:chgData name="Leonard Knapp" userId="abd2ee8cb8e28e6c" providerId="LiveId" clId="{C95AAEEC-6656-454E-8676-343FB71C41DF}" dt="2023-10-01T22:19:36.202" v="2993" actId="207"/>
        <pc:sldMasterMkLst>
          <pc:docMk/>
          <pc:sldMasterMk cId="3503340467" sldId="2147483673"/>
        </pc:sldMasterMkLst>
        <pc:spChg chg="add mod">
          <ac:chgData name="Leonard Knapp" userId="abd2ee8cb8e28e6c" providerId="LiveId" clId="{C95AAEEC-6656-454E-8676-343FB71C41DF}" dt="2023-10-01T22:19:36.202" v="2993" actId="207"/>
          <ac:spMkLst>
            <pc:docMk/>
            <pc:sldMasterMk cId="3503340467" sldId="2147483673"/>
            <ac:spMk id="5" creationId="{27465931-21EA-9660-5E14-AF63DC4BDD7D}"/>
          </ac:spMkLst>
        </pc:spChg>
        <pc:spChg chg="add mod">
          <ac:chgData name="Leonard Knapp" userId="abd2ee8cb8e28e6c" providerId="LiveId" clId="{C95AAEEC-6656-454E-8676-343FB71C41DF}" dt="2023-10-01T22:17:19.398" v="2909" actId="207"/>
          <ac:spMkLst>
            <pc:docMk/>
            <pc:sldMasterMk cId="3503340467" sldId="2147483673"/>
            <ac:spMk id="7" creationId="{0120335F-BE2A-D3DF-5210-60356EB0104D}"/>
          </ac:spMkLst>
        </pc:spChg>
        <pc:sldLayoutChg chg="addSp delSp modSp mod">
          <pc:chgData name="Leonard Knapp" userId="abd2ee8cb8e28e6c" providerId="LiveId" clId="{C95AAEEC-6656-454E-8676-343FB71C41DF}" dt="2023-10-01T22:01:17.070" v="2847" actId="478"/>
          <pc:sldLayoutMkLst>
            <pc:docMk/>
            <pc:sldMasterMk cId="3503340467" sldId="2147483673"/>
            <pc:sldLayoutMk cId="4091395233" sldId="2147483675"/>
          </pc:sldLayoutMkLst>
          <pc:spChg chg="add del mod">
            <ac:chgData name="Leonard Knapp" userId="abd2ee8cb8e28e6c" providerId="LiveId" clId="{C95AAEEC-6656-454E-8676-343FB71C41DF}" dt="2023-10-01T22:01:17.070" v="2847" actId="478"/>
            <ac:spMkLst>
              <pc:docMk/>
              <pc:sldMasterMk cId="3503340467" sldId="2147483673"/>
              <pc:sldLayoutMk cId="4091395233" sldId="2147483675"/>
              <ac:spMk id="2" creationId="{3327F094-1E21-EF89-7BA8-4E2FF6D5E1DE}"/>
            </ac:spMkLst>
          </pc:spChg>
        </pc:sldLayoutChg>
      </pc:sldMasterChg>
    </pc:docChg>
  </pc:docChgLst>
  <pc:docChgLst>
    <pc:chgData name="Leonard Knapp" userId="abd2ee8cb8e28e6c" providerId="LiveId" clId="{D95CE386-AF3C-4B71-86E0-30C732D44C93}"/>
    <pc:docChg chg="undo redo custSel addSld delSld modSld sldOrd modMainMaster">
      <pc:chgData name="Leonard Knapp" userId="abd2ee8cb8e28e6c" providerId="LiveId" clId="{D95CE386-AF3C-4B71-86E0-30C732D44C93}" dt="2024-10-08T11:07:54.723" v="1641" actId="20577"/>
      <pc:docMkLst>
        <pc:docMk/>
      </pc:docMkLst>
      <pc:sldChg chg="modSp modAnim">
        <pc:chgData name="Leonard Knapp" userId="abd2ee8cb8e28e6c" providerId="LiveId" clId="{D95CE386-AF3C-4B71-86E0-30C732D44C93}" dt="2024-10-07T21:16:53.823" v="804"/>
        <pc:sldMkLst>
          <pc:docMk/>
          <pc:sldMk cId="661272500" sldId="262"/>
        </pc:sldMkLst>
        <pc:spChg chg="mod">
          <ac:chgData name="Leonard Knapp" userId="abd2ee8cb8e28e6c" providerId="LiveId" clId="{D95CE386-AF3C-4B71-86E0-30C732D44C93}" dt="2024-10-06T19:41:22.877" v="166" actId="20577"/>
          <ac:spMkLst>
            <pc:docMk/>
            <pc:sldMk cId="661272500" sldId="262"/>
            <ac:spMk id="7" creationId="{00000000-0000-0000-0000-000000000000}"/>
          </ac:spMkLst>
        </pc:spChg>
      </pc:sldChg>
      <pc:sldChg chg="modSp mod modTransition modAnim">
        <pc:chgData name="Leonard Knapp" userId="abd2ee8cb8e28e6c" providerId="LiveId" clId="{D95CE386-AF3C-4B71-86E0-30C732D44C93}" dt="2024-10-07T21:25:15.175" v="989"/>
        <pc:sldMkLst>
          <pc:docMk/>
          <pc:sldMk cId="1630946909" sldId="263"/>
        </pc:sldMkLst>
        <pc:spChg chg="mod">
          <ac:chgData name="Leonard Knapp" userId="abd2ee8cb8e28e6c" providerId="LiveId" clId="{D95CE386-AF3C-4B71-86E0-30C732D44C93}" dt="2024-10-07T21:14:32.623" v="798" actId="27636"/>
          <ac:spMkLst>
            <pc:docMk/>
            <pc:sldMk cId="1630946909" sldId="263"/>
            <ac:spMk id="2" creationId="{6CDA52A8-894B-BFFB-E512-530581FC8FC9}"/>
          </ac:spMkLst>
        </pc:spChg>
        <pc:spChg chg="mod">
          <ac:chgData name="Leonard Knapp" userId="abd2ee8cb8e28e6c" providerId="LiveId" clId="{D95CE386-AF3C-4B71-86E0-30C732D44C93}" dt="2024-10-07T21:13:03.528" v="791" actId="207"/>
          <ac:spMkLst>
            <pc:docMk/>
            <pc:sldMk cId="1630946909" sldId="263"/>
            <ac:spMk id="8" creationId="{00000000-0000-0000-0000-000000000000}"/>
          </ac:spMkLst>
        </pc:spChg>
        <pc:spChg chg="mod">
          <ac:chgData name="Leonard Knapp" userId="abd2ee8cb8e28e6c" providerId="LiveId" clId="{D95CE386-AF3C-4B71-86E0-30C732D44C93}" dt="2024-10-06T18:38:37.808" v="9" actId="20577"/>
          <ac:spMkLst>
            <pc:docMk/>
            <pc:sldMk cId="1630946909" sldId="263"/>
            <ac:spMk id="9" creationId="{4A99F520-CCA0-4466-3365-3B17EA75670E}"/>
          </ac:spMkLst>
        </pc:spChg>
      </pc:sldChg>
      <pc:sldChg chg="modSp mod">
        <pc:chgData name="Leonard Knapp" userId="abd2ee8cb8e28e6c" providerId="LiveId" clId="{D95CE386-AF3C-4B71-86E0-30C732D44C93}" dt="2024-10-08T10:47:33.825" v="1571" actId="20577"/>
        <pc:sldMkLst>
          <pc:docMk/>
          <pc:sldMk cId="327230751" sldId="273"/>
        </pc:sldMkLst>
        <pc:spChg chg="mod">
          <ac:chgData name="Leonard Knapp" userId="abd2ee8cb8e28e6c" providerId="LiveId" clId="{D95CE386-AF3C-4B71-86E0-30C732D44C93}" dt="2024-10-08T10:47:33.825" v="1571" actId="20577"/>
          <ac:spMkLst>
            <pc:docMk/>
            <pc:sldMk cId="327230751" sldId="273"/>
            <ac:spMk id="7" creationId="{00000000-0000-0000-0000-000000000000}"/>
          </ac:spMkLst>
        </pc:spChg>
      </pc:sldChg>
      <pc:sldChg chg="modSp mod modAnim">
        <pc:chgData name="Leonard Knapp" userId="abd2ee8cb8e28e6c" providerId="LiveId" clId="{D95CE386-AF3C-4B71-86E0-30C732D44C93}" dt="2024-10-08T10:56:09.230" v="1595"/>
        <pc:sldMkLst>
          <pc:docMk/>
          <pc:sldMk cId="2387084526" sldId="274"/>
        </pc:sldMkLst>
        <pc:spChg chg="mod">
          <ac:chgData name="Leonard Knapp" userId="abd2ee8cb8e28e6c" providerId="LiveId" clId="{D95CE386-AF3C-4B71-86E0-30C732D44C93}" dt="2024-10-06T19:53:58.911" v="373" actId="20577"/>
          <ac:spMkLst>
            <pc:docMk/>
            <pc:sldMk cId="2387084526" sldId="274"/>
            <ac:spMk id="8" creationId="{00000000-0000-0000-0000-000000000000}"/>
          </ac:spMkLst>
        </pc:spChg>
      </pc:sldChg>
      <pc:sldChg chg="addSp modSp mod modAnim">
        <pc:chgData name="Leonard Knapp" userId="abd2ee8cb8e28e6c" providerId="LiveId" clId="{D95CE386-AF3C-4B71-86E0-30C732D44C93}" dt="2024-10-08T10:57:45.673" v="1612"/>
        <pc:sldMkLst>
          <pc:docMk/>
          <pc:sldMk cId="2418061098" sldId="275"/>
        </pc:sldMkLst>
        <pc:spChg chg="add mod">
          <ac:chgData name="Leonard Knapp" userId="abd2ee8cb8e28e6c" providerId="LiveId" clId="{D95CE386-AF3C-4B71-86E0-30C732D44C93}" dt="2024-10-08T10:57:33.147" v="1609" actId="1076"/>
          <ac:spMkLst>
            <pc:docMk/>
            <pc:sldMk cId="2418061098" sldId="275"/>
            <ac:spMk id="7" creationId="{6FB538BB-D5BA-0C91-AFED-C1F807E6BC51}"/>
          </ac:spMkLst>
        </pc:spChg>
        <pc:spChg chg="mod">
          <ac:chgData name="Leonard Knapp" userId="abd2ee8cb8e28e6c" providerId="LiveId" clId="{D95CE386-AF3C-4B71-86E0-30C732D44C93}" dt="2024-10-06T19:56:57.420" v="418" actId="20577"/>
          <ac:spMkLst>
            <pc:docMk/>
            <pc:sldMk cId="2418061098" sldId="275"/>
            <ac:spMk id="8" creationId="{00000000-0000-0000-0000-000000000000}"/>
          </ac:spMkLst>
        </pc:spChg>
        <pc:picChg chg="add mod">
          <ac:chgData name="Leonard Knapp" userId="abd2ee8cb8e28e6c" providerId="LiveId" clId="{D95CE386-AF3C-4B71-86E0-30C732D44C93}" dt="2024-10-08T10:57:07.089" v="1604" actId="1076"/>
          <ac:picMkLst>
            <pc:docMk/>
            <pc:sldMk cId="2418061098" sldId="275"/>
            <ac:picMk id="5" creationId="{53AECA7C-7A0D-D2C9-5F0A-5592F4946A18}"/>
          </ac:picMkLst>
        </pc:picChg>
      </pc:sldChg>
      <pc:sldChg chg="modSp modAnim">
        <pc:chgData name="Leonard Knapp" userId="abd2ee8cb8e28e6c" providerId="LiveId" clId="{D95CE386-AF3C-4B71-86E0-30C732D44C93}" dt="2024-10-07T21:19:17.527" v="841"/>
        <pc:sldMkLst>
          <pc:docMk/>
          <pc:sldMk cId="2963858815" sldId="276"/>
        </pc:sldMkLst>
        <pc:spChg chg="mod">
          <ac:chgData name="Leonard Knapp" userId="abd2ee8cb8e28e6c" providerId="LiveId" clId="{D95CE386-AF3C-4B71-86E0-30C732D44C93}" dt="2024-10-06T19:57:08.861" v="434" actId="20577"/>
          <ac:spMkLst>
            <pc:docMk/>
            <pc:sldMk cId="2963858815" sldId="276"/>
            <ac:spMk id="8" creationId="{00000000-0000-0000-0000-000000000000}"/>
          </ac:spMkLst>
        </pc:spChg>
      </pc:sldChg>
      <pc:sldChg chg="modSp modAnim">
        <pc:chgData name="Leonard Knapp" userId="abd2ee8cb8e28e6c" providerId="LiveId" clId="{D95CE386-AF3C-4B71-86E0-30C732D44C93}" dt="2024-10-07T21:19:21.564" v="842"/>
        <pc:sldMkLst>
          <pc:docMk/>
          <pc:sldMk cId="2887224620" sldId="277"/>
        </pc:sldMkLst>
        <pc:spChg chg="mod">
          <ac:chgData name="Leonard Knapp" userId="abd2ee8cb8e28e6c" providerId="LiveId" clId="{D95CE386-AF3C-4B71-86E0-30C732D44C93}" dt="2024-10-06T19:57:25.544" v="464" actId="20577"/>
          <ac:spMkLst>
            <pc:docMk/>
            <pc:sldMk cId="2887224620" sldId="277"/>
            <ac:spMk id="8" creationId="{00000000-0000-0000-0000-000000000000}"/>
          </ac:spMkLst>
        </pc:spChg>
      </pc:sldChg>
      <pc:sldChg chg="addSp delSp modSp mod modAnim">
        <pc:chgData name="Leonard Knapp" userId="abd2ee8cb8e28e6c" providerId="LiveId" clId="{D95CE386-AF3C-4B71-86E0-30C732D44C93}" dt="2024-10-08T11:04:08.039" v="1615"/>
        <pc:sldMkLst>
          <pc:docMk/>
          <pc:sldMk cId="1884070084" sldId="278"/>
        </pc:sldMkLst>
        <pc:spChg chg="add del mod">
          <ac:chgData name="Leonard Knapp" userId="abd2ee8cb8e28e6c" providerId="LiveId" clId="{D95CE386-AF3C-4B71-86E0-30C732D44C93}" dt="2024-10-06T20:08:31.886" v="629" actId="478"/>
          <ac:spMkLst>
            <pc:docMk/>
            <pc:sldMk cId="1884070084" sldId="278"/>
            <ac:spMk id="2" creationId="{98581734-7EAC-2A32-73FE-4CD73E6CE7FB}"/>
          </ac:spMkLst>
        </pc:spChg>
        <pc:spChg chg="mod">
          <ac:chgData name="Leonard Knapp" userId="abd2ee8cb8e28e6c" providerId="LiveId" clId="{D95CE386-AF3C-4B71-86E0-30C732D44C93}" dt="2024-10-06T20:08:11.168" v="626" actId="113"/>
          <ac:spMkLst>
            <pc:docMk/>
            <pc:sldMk cId="1884070084" sldId="278"/>
            <ac:spMk id="8" creationId="{00000000-0000-0000-0000-000000000000}"/>
          </ac:spMkLst>
        </pc:spChg>
        <pc:grpChg chg="add mod">
          <ac:chgData name="Leonard Knapp" userId="abd2ee8cb8e28e6c" providerId="LiveId" clId="{D95CE386-AF3C-4B71-86E0-30C732D44C93}" dt="2024-10-08T11:03:53.235" v="1613"/>
          <ac:grpSpMkLst>
            <pc:docMk/>
            <pc:sldMk cId="1884070084" sldId="278"/>
            <ac:grpSpMk id="2" creationId="{B81E8324-AAB3-E575-76BC-CE7738D8ABF2}"/>
          </ac:grpSpMkLst>
        </pc:grpChg>
        <pc:grpChg chg="add mod">
          <ac:chgData name="Leonard Knapp" userId="abd2ee8cb8e28e6c" providerId="LiveId" clId="{D95CE386-AF3C-4B71-86E0-30C732D44C93}" dt="2024-10-08T11:03:53.235" v="1613"/>
          <ac:grpSpMkLst>
            <pc:docMk/>
            <pc:sldMk cId="1884070084" sldId="278"/>
            <ac:grpSpMk id="10" creationId="{37644839-8633-E453-A1FC-E264C3289897}"/>
          </ac:grpSpMkLst>
        </pc:grpChg>
        <pc:grpChg chg="add mod">
          <ac:chgData name="Leonard Knapp" userId="abd2ee8cb8e28e6c" providerId="LiveId" clId="{D95CE386-AF3C-4B71-86E0-30C732D44C93}" dt="2024-10-08T11:03:53.235" v="1613"/>
          <ac:grpSpMkLst>
            <pc:docMk/>
            <pc:sldMk cId="1884070084" sldId="278"/>
            <ac:grpSpMk id="25" creationId="{1EC3A6FA-77AB-1050-ED93-4230108E020B}"/>
          </ac:grpSpMkLst>
        </pc:grpChg>
        <pc:picChg chg="add mod">
          <ac:chgData name="Leonard Knapp" userId="abd2ee8cb8e28e6c" providerId="LiveId" clId="{D95CE386-AF3C-4B71-86E0-30C732D44C93}" dt="2024-10-08T11:03:53.235" v="1613"/>
          <ac:picMkLst>
            <pc:docMk/>
            <pc:sldMk cId="1884070084" sldId="278"/>
            <ac:picMk id="37" creationId="{12BA391A-9C64-CBD4-BC45-DB3F4A3CBB43}"/>
          </ac:picMkLst>
        </pc:picChg>
        <pc:picChg chg="add mod">
          <ac:chgData name="Leonard Knapp" userId="abd2ee8cb8e28e6c" providerId="LiveId" clId="{D95CE386-AF3C-4B71-86E0-30C732D44C93}" dt="2024-10-08T11:03:53.235" v="1613"/>
          <ac:picMkLst>
            <pc:docMk/>
            <pc:sldMk cId="1884070084" sldId="278"/>
            <ac:picMk id="38" creationId="{111D5528-74D5-05BA-AAFC-052762992D4F}"/>
          </ac:picMkLst>
        </pc:picChg>
        <pc:picChg chg="add mod">
          <ac:chgData name="Leonard Knapp" userId="abd2ee8cb8e28e6c" providerId="LiveId" clId="{D95CE386-AF3C-4B71-86E0-30C732D44C93}" dt="2024-10-08T11:03:53.235" v="1613"/>
          <ac:picMkLst>
            <pc:docMk/>
            <pc:sldMk cId="1884070084" sldId="278"/>
            <ac:picMk id="39" creationId="{30F3BF1C-9919-B6E4-4B08-8CAAAD70E969}"/>
          </ac:picMkLst>
        </pc:picChg>
        <pc:picChg chg="add mod">
          <ac:chgData name="Leonard Knapp" userId="abd2ee8cb8e28e6c" providerId="LiveId" clId="{D95CE386-AF3C-4B71-86E0-30C732D44C93}" dt="2024-10-08T11:03:53.235" v="1613"/>
          <ac:picMkLst>
            <pc:docMk/>
            <pc:sldMk cId="1884070084" sldId="278"/>
            <ac:picMk id="40" creationId="{60801E6F-F671-B824-05DD-F25EB4D62B4E}"/>
          </ac:picMkLst>
        </pc:picChg>
        <pc:picChg chg="add mod">
          <ac:chgData name="Leonard Knapp" userId="abd2ee8cb8e28e6c" providerId="LiveId" clId="{D95CE386-AF3C-4B71-86E0-30C732D44C93}" dt="2024-10-08T11:03:53.235" v="1613"/>
          <ac:picMkLst>
            <pc:docMk/>
            <pc:sldMk cId="1884070084" sldId="278"/>
            <ac:picMk id="41" creationId="{04600FF3-C9C9-3E9B-5953-0774492D7D47}"/>
          </ac:picMkLst>
        </pc:picChg>
        <pc:picChg chg="add mod">
          <ac:chgData name="Leonard Knapp" userId="abd2ee8cb8e28e6c" providerId="LiveId" clId="{D95CE386-AF3C-4B71-86E0-30C732D44C93}" dt="2024-10-08T11:03:53.235" v="1613"/>
          <ac:picMkLst>
            <pc:docMk/>
            <pc:sldMk cId="1884070084" sldId="278"/>
            <ac:picMk id="42" creationId="{6F093A5E-92C0-42AF-033A-53C46A6145A4}"/>
          </ac:picMkLst>
        </pc:picChg>
        <pc:picChg chg="add mod">
          <ac:chgData name="Leonard Knapp" userId="abd2ee8cb8e28e6c" providerId="LiveId" clId="{D95CE386-AF3C-4B71-86E0-30C732D44C93}" dt="2024-10-08T11:03:53.235" v="1613"/>
          <ac:picMkLst>
            <pc:docMk/>
            <pc:sldMk cId="1884070084" sldId="278"/>
            <ac:picMk id="43" creationId="{C8F08EFD-591F-39BB-26FF-79295EAB6242}"/>
          </ac:picMkLst>
        </pc:picChg>
        <pc:picChg chg="add mod">
          <ac:chgData name="Leonard Knapp" userId="abd2ee8cb8e28e6c" providerId="LiveId" clId="{D95CE386-AF3C-4B71-86E0-30C732D44C93}" dt="2024-10-08T11:03:53.235" v="1613"/>
          <ac:picMkLst>
            <pc:docMk/>
            <pc:sldMk cId="1884070084" sldId="278"/>
            <ac:picMk id="44" creationId="{FF7A0269-3A52-EDF0-30BA-D1B6A27B3465}"/>
          </ac:picMkLst>
        </pc:picChg>
        <pc:picChg chg="add mod">
          <ac:chgData name="Leonard Knapp" userId="abd2ee8cb8e28e6c" providerId="LiveId" clId="{D95CE386-AF3C-4B71-86E0-30C732D44C93}" dt="2024-10-08T11:03:53.235" v="1613"/>
          <ac:picMkLst>
            <pc:docMk/>
            <pc:sldMk cId="1884070084" sldId="278"/>
            <ac:picMk id="45" creationId="{2BD5D078-B708-9430-00C2-442423DB565C}"/>
          </ac:picMkLst>
        </pc:picChg>
        <pc:picChg chg="add mod">
          <ac:chgData name="Leonard Knapp" userId="abd2ee8cb8e28e6c" providerId="LiveId" clId="{D95CE386-AF3C-4B71-86E0-30C732D44C93}" dt="2024-10-08T11:03:53.235" v="1613"/>
          <ac:picMkLst>
            <pc:docMk/>
            <pc:sldMk cId="1884070084" sldId="278"/>
            <ac:picMk id="46" creationId="{72909A40-DE1E-688F-2B73-4DE46DB522AD}"/>
          </ac:picMkLst>
        </pc:picChg>
        <pc:inkChg chg="mod">
          <ac:chgData name="Leonard Knapp" userId="abd2ee8cb8e28e6c" providerId="LiveId" clId="{D95CE386-AF3C-4B71-86E0-30C732D44C93}" dt="2024-10-08T11:03:53.235" v="1613"/>
          <ac:inkMkLst>
            <pc:docMk/>
            <pc:sldMk cId="1884070084" sldId="278"/>
            <ac:inkMk id="5" creationId="{9006E97D-9C70-E7F1-D3B8-A1EFA97101B3}"/>
          </ac:inkMkLst>
        </pc:inkChg>
        <pc:inkChg chg="mod">
          <ac:chgData name="Leonard Knapp" userId="abd2ee8cb8e28e6c" providerId="LiveId" clId="{D95CE386-AF3C-4B71-86E0-30C732D44C93}" dt="2024-10-08T11:03:53.235" v="1613"/>
          <ac:inkMkLst>
            <pc:docMk/>
            <pc:sldMk cId="1884070084" sldId="278"/>
            <ac:inkMk id="7" creationId="{92B4B397-0FB9-1ACB-DED9-E243FD372970}"/>
          </ac:inkMkLst>
        </pc:inkChg>
        <pc:inkChg chg="mod">
          <ac:chgData name="Leonard Knapp" userId="abd2ee8cb8e28e6c" providerId="LiveId" clId="{D95CE386-AF3C-4B71-86E0-30C732D44C93}" dt="2024-10-08T11:03:53.235" v="1613"/>
          <ac:inkMkLst>
            <pc:docMk/>
            <pc:sldMk cId="1884070084" sldId="278"/>
            <ac:inkMk id="9" creationId="{567A7022-7A87-FF63-6F63-8B7BFCB4531E}"/>
          </ac:inkMkLst>
        </pc:inkChg>
        <pc:inkChg chg="mod">
          <ac:chgData name="Leonard Knapp" userId="abd2ee8cb8e28e6c" providerId="LiveId" clId="{D95CE386-AF3C-4B71-86E0-30C732D44C93}" dt="2024-10-08T11:03:53.235" v="1613"/>
          <ac:inkMkLst>
            <pc:docMk/>
            <pc:sldMk cId="1884070084" sldId="278"/>
            <ac:inkMk id="11" creationId="{AAA0C59E-AF02-CAD9-61CC-4B95BDCAC6FF}"/>
          </ac:inkMkLst>
        </pc:inkChg>
        <pc:inkChg chg="mod">
          <ac:chgData name="Leonard Knapp" userId="abd2ee8cb8e28e6c" providerId="LiveId" clId="{D95CE386-AF3C-4B71-86E0-30C732D44C93}" dt="2024-10-08T11:03:53.235" v="1613"/>
          <ac:inkMkLst>
            <pc:docMk/>
            <pc:sldMk cId="1884070084" sldId="278"/>
            <ac:inkMk id="12" creationId="{9A7422BB-0018-288E-7BC4-E18AA0F1FB47}"/>
          </ac:inkMkLst>
        </pc:inkChg>
        <pc:inkChg chg="mod">
          <ac:chgData name="Leonard Knapp" userId="abd2ee8cb8e28e6c" providerId="LiveId" clId="{D95CE386-AF3C-4B71-86E0-30C732D44C93}" dt="2024-10-08T11:03:53.235" v="1613"/>
          <ac:inkMkLst>
            <pc:docMk/>
            <pc:sldMk cId="1884070084" sldId="278"/>
            <ac:inkMk id="13" creationId="{1000FDE8-DF72-C93B-2E39-561C342A5A78}"/>
          </ac:inkMkLst>
        </pc:inkChg>
        <pc:inkChg chg="mod">
          <ac:chgData name="Leonard Knapp" userId="abd2ee8cb8e28e6c" providerId="LiveId" clId="{D95CE386-AF3C-4B71-86E0-30C732D44C93}" dt="2024-10-08T11:03:53.235" v="1613"/>
          <ac:inkMkLst>
            <pc:docMk/>
            <pc:sldMk cId="1884070084" sldId="278"/>
            <ac:inkMk id="14" creationId="{72568D45-B5CE-044C-A111-FB8599FD7002}"/>
          </ac:inkMkLst>
        </pc:inkChg>
        <pc:inkChg chg="mod">
          <ac:chgData name="Leonard Knapp" userId="abd2ee8cb8e28e6c" providerId="LiveId" clId="{D95CE386-AF3C-4B71-86E0-30C732D44C93}" dt="2024-10-08T11:03:53.235" v="1613"/>
          <ac:inkMkLst>
            <pc:docMk/>
            <pc:sldMk cId="1884070084" sldId="278"/>
            <ac:inkMk id="15" creationId="{5DB2AF44-1018-9437-0A79-633531B256AB}"/>
          </ac:inkMkLst>
        </pc:inkChg>
        <pc:inkChg chg="mod">
          <ac:chgData name="Leonard Knapp" userId="abd2ee8cb8e28e6c" providerId="LiveId" clId="{D95CE386-AF3C-4B71-86E0-30C732D44C93}" dt="2024-10-08T11:03:53.235" v="1613"/>
          <ac:inkMkLst>
            <pc:docMk/>
            <pc:sldMk cId="1884070084" sldId="278"/>
            <ac:inkMk id="16" creationId="{C2473BBD-D1AF-EBCD-CEE5-322A6142F434}"/>
          </ac:inkMkLst>
        </pc:inkChg>
        <pc:inkChg chg="mod">
          <ac:chgData name="Leonard Knapp" userId="abd2ee8cb8e28e6c" providerId="LiveId" clId="{D95CE386-AF3C-4B71-86E0-30C732D44C93}" dt="2024-10-08T11:03:53.235" v="1613"/>
          <ac:inkMkLst>
            <pc:docMk/>
            <pc:sldMk cId="1884070084" sldId="278"/>
            <ac:inkMk id="17" creationId="{55DC849E-2DB1-28DD-FA5F-CDFAB37D76DA}"/>
          </ac:inkMkLst>
        </pc:inkChg>
        <pc:inkChg chg="mod">
          <ac:chgData name="Leonard Knapp" userId="abd2ee8cb8e28e6c" providerId="LiveId" clId="{D95CE386-AF3C-4B71-86E0-30C732D44C93}" dt="2024-10-08T11:03:53.235" v="1613"/>
          <ac:inkMkLst>
            <pc:docMk/>
            <pc:sldMk cId="1884070084" sldId="278"/>
            <ac:inkMk id="18" creationId="{793E9FAC-8833-4BD6-3F07-499BC28A989C}"/>
          </ac:inkMkLst>
        </pc:inkChg>
        <pc:inkChg chg="mod">
          <ac:chgData name="Leonard Knapp" userId="abd2ee8cb8e28e6c" providerId="LiveId" clId="{D95CE386-AF3C-4B71-86E0-30C732D44C93}" dt="2024-10-08T11:03:53.235" v="1613"/>
          <ac:inkMkLst>
            <pc:docMk/>
            <pc:sldMk cId="1884070084" sldId="278"/>
            <ac:inkMk id="19" creationId="{BACDEA03-BF13-B010-328E-2C7EA58911CC}"/>
          </ac:inkMkLst>
        </pc:inkChg>
        <pc:inkChg chg="mod">
          <ac:chgData name="Leonard Knapp" userId="abd2ee8cb8e28e6c" providerId="LiveId" clId="{D95CE386-AF3C-4B71-86E0-30C732D44C93}" dt="2024-10-08T11:03:53.235" v="1613"/>
          <ac:inkMkLst>
            <pc:docMk/>
            <pc:sldMk cId="1884070084" sldId="278"/>
            <ac:inkMk id="20" creationId="{F0DE2747-E746-4E29-28E5-109038B9CC17}"/>
          </ac:inkMkLst>
        </pc:inkChg>
        <pc:inkChg chg="mod">
          <ac:chgData name="Leonard Knapp" userId="abd2ee8cb8e28e6c" providerId="LiveId" clId="{D95CE386-AF3C-4B71-86E0-30C732D44C93}" dt="2024-10-08T11:03:53.235" v="1613"/>
          <ac:inkMkLst>
            <pc:docMk/>
            <pc:sldMk cId="1884070084" sldId="278"/>
            <ac:inkMk id="21" creationId="{66AAA535-6575-BECD-9BCE-E13A744552E1}"/>
          </ac:inkMkLst>
        </pc:inkChg>
        <pc:inkChg chg="mod">
          <ac:chgData name="Leonard Knapp" userId="abd2ee8cb8e28e6c" providerId="LiveId" clId="{D95CE386-AF3C-4B71-86E0-30C732D44C93}" dt="2024-10-08T11:03:53.235" v="1613"/>
          <ac:inkMkLst>
            <pc:docMk/>
            <pc:sldMk cId="1884070084" sldId="278"/>
            <ac:inkMk id="22" creationId="{33A50D95-D237-335F-9C88-606A8F09B7CD}"/>
          </ac:inkMkLst>
        </pc:inkChg>
        <pc:inkChg chg="mod">
          <ac:chgData name="Leonard Knapp" userId="abd2ee8cb8e28e6c" providerId="LiveId" clId="{D95CE386-AF3C-4B71-86E0-30C732D44C93}" dt="2024-10-08T11:03:53.235" v="1613"/>
          <ac:inkMkLst>
            <pc:docMk/>
            <pc:sldMk cId="1884070084" sldId="278"/>
            <ac:inkMk id="23" creationId="{E7A8BE87-52E0-7DE9-D2E8-EA43B5C2E203}"/>
          </ac:inkMkLst>
        </pc:inkChg>
        <pc:inkChg chg="mod">
          <ac:chgData name="Leonard Knapp" userId="abd2ee8cb8e28e6c" providerId="LiveId" clId="{D95CE386-AF3C-4B71-86E0-30C732D44C93}" dt="2024-10-08T11:03:53.235" v="1613"/>
          <ac:inkMkLst>
            <pc:docMk/>
            <pc:sldMk cId="1884070084" sldId="278"/>
            <ac:inkMk id="24" creationId="{3B394E48-C9C8-C9AE-A15D-D0465D57712D}"/>
          </ac:inkMkLst>
        </pc:inkChg>
        <pc:inkChg chg="mod">
          <ac:chgData name="Leonard Knapp" userId="abd2ee8cb8e28e6c" providerId="LiveId" clId="{D95CE386-AF3C-4B71-86E0-30C732D44C93}" dt="2024-10-08T11:03:53.235" v="1613"/>
          <ac:inkMkLst>
            <pc:docMk/>
            <pc:sldMk cId="1884070084" sldId="278"/>
            <ac:inkMk id="26" creationId="{730EB1AB-4327-A7A7-1169-A065E2A4FDC8}"/>
          </ac:inkMkLst>
        </pc:inkChg>
        <pc:inkChg chg="mod">
          <ac:chgData name="Leonard Knapp" userId="abd2ee8cb8e28e6c" providerId="LiveId" clId="{D95CE386-AF3C-4B71-86E0-30C732D44C93}" dt="2024-10-08T11:03:53.235" v="1613"/>
          <ac:inkMkLst>
            <pc:docMk/>
            <pc:sldMk cId="1884070084" sldId="278"/>
            <ac:inkMk id="27" creationId="{570345F3-5850-2396-1C64-8B4D03A5C4B5}"/>
          </ac:inkMkLst>
        </pc:inkChg>
        <pc:inkChg chg="mod">
          <ac:chgData name="Leonard Knapp" userId="abd2ee8cb8e28e6c" providerId="LiveId" clId="{D95CE386-AF3C-4B71-86E0-30C732D44C93}" dt="2024-10-08T11:03:53.235" v="1613"/>
          <ac:inkMkLst>
            <pc:docMk/>
            <pc:sldMk cId="1884070084" sldId="278"/>
            <ac:inkMk id="28" creationId="{18AE23F3-A5C9-761A-D8C7-DDF641F4F43E}"/>
          </ac:inkMkLst>
        </pc:inkChg>
        <pc:inkChg chg="mod">
          <ac:chgData name="Leonard Knapp" userId="abd2ee8cb8e28e6c" providerId="LiveId" clId="{D95CE386-AF3C-4B71-86E0-30C732D44C93}" dt="2024-10-08T11:03:53.235" v="1613"/>
          <ac:inkMkLst>
            <pc:docMk/>
            <pc:sldMk cId="1884070084" sldId="278"/>
            <ac:inkMk id="29" creationId="{0A3ED635-4704-1F4A-84FD-8C424BB7A07B}"/>
          </ac:inkMkLst>
        </pc:inkChg>
        <pc:inkChg chg="mod">
          <ac:chgData name="Leonard Knapp" userId="abd2ee8cb8e28e6c" providerId="LiveId" clId="{D95CE386-AF3C-4B71-86E0-30C732D44C93}" dt="2024-10-08T11:03:53.235" v="1613"/>
          <ac:inkMkLst>
            <pc:docMk/>
            <pc:sldMk cId="1884070084" sldId="278"/>
            <ac:inkMk id="30" creationId="{0F0390D8-3B84-BA30-C0C2-3130DF45636B}"/>
          </ac:inkMkLst>
        </pc:inkChg>
        <pc:inkChg chg="mod">
          <ac:chgData name="Leonard Knapp" userId="abd2ee8cb8e28e6c" providerId="LiveId" clId="{D95CE386-AF3C-4B71-86E0-30C732D44C93}" dt="2024-10-08T11:03:53.235" v="1613"/>
          <ac:inkMkLst>
            <pc:docMk/>
            <pc:sldMk cId="1884070084" sldId="278"/>
            <ac:inkMk id="31" creationId="{0EB1ACCD-E7A1-1D42-093A-5D5039419C0C}"/>
          </ac:inkMkLst>
        </pc:inkChg>
        <pc:inkChg chg="mod">
          <ac:chgData name="Leonard Knapp" userId="abd2ee8cb8e28e6c" providerId="LiveId" clId="{D95CE386-AF3C-4B71-86E0-30C732D44C93}" dt="2024-10-08T11:03:53.235" v="1613"/>
          <ac:inkMkLst>
            <pc:docMk/>
            <pc:sldMk cId="1884070084" sldId="278"/>
            <ac:inkMk id="32" creationId="{3ECC289C-16D8-643C-05F7-EEB8595533AC}"/>
          </ac:inkMkLst>
        </pc:inkChg>
        <pc:inkChg chg="mod">
          <ac:chgData name="Leonard Knapp" userId="abd2ee8cb8e28e6c" providerId="LiveId" clId="{D95CE386-AF3C-4B71-86E0-30C732D44C93}" dt="2024-10-08T11:03:53.235" v="1613"/>
          <ac:inkMkLst>
            <pc:docMk/>
            <pc:sldMk cId="1884070084" sldId="278"/>
            <ac:inkMk id="33" creationId="{3D30F703-46EC-882B-A097-DD4AFC7E4919}"/>
          </ac:inkMkLst>
        </pc:inkChg>
        <pc:inkChg chg="mod">
          <ac:chgData name="Leonard Knapp" userId="abd2ee8cb8e28e6c" providerId="LiveId" clId="{D95CE386-AF3C-4B71-86E0-30C732D44C93}" dt="2024-10-08T11:03:53.235" v="1613"/>
          <ac:inkMkLst>
            <pc:docMk/>
            <pc:sldMk cId="1884070084" sldId="278"/>
            <ac:inkMk id="34" creationId="{656C5F31-4D15-0C60-734C-E6FF93E40100}"/>
          </ac:inkMkLst>
        </pc:inkChg>
        <pc:inkChg chg="mod">
          <ac:chgData name="Leonard Knapp" userId="abd2ee8cb8e28e6c" providerId="LiveId" clId="{D95CE386-AF3C-4B71-86E0-30C732D44C93}" dt="2024-10-08T11:03:53.235" v="1613"/>
          <ac:inkMkLst>
            <pc:docMk/>
            <pc:sldMk cId="1884070084" sldId="278"/>
            <ac:inkMk id="35" creationId="{E8AC4BDF-FC03-C240-5B53-37A592277BB1}"/>
          </ac:inkMkLst>
        </pc:inkChg>
        <pc:inkChg chg="mod">
          <ac:chgData name="Leonard Knapp" userId="abd2ee8cb8e28e6c" providerId="LiveId" clId="{D95CE386-AF3C-4B71-86E0-30C732D44C93}" dt="2024-10-08T11:03:53.235" v="1613"/>
          <ac:inkMkLst>
            <pc:docMk/>
            <pc:sldMk cId="1884070084" sldId="278"/>
            <ac:inkMk id="36" creationId="{F67C9F48-94BE-F86A-8F1C-0478B5C450A3}"/>
          </ac:inkMkLst>
        </pc:inkChg>
        <pc:inkChg chg="add mod">
          <ac:chgData name="Leonard Knapp" userId="abd2ee8cb8e28e6c" providerId="LiveId" clId="{D95CE386-AF3C-4B71-86E0-30C732D44C93}" dt="2024-10-08T11:03:53.235" v="1613"/>
          <ac:inkMkLst>
            <pc:docMk/>
            <pc:sldMk cId="1884070084" sldId="278"/>
            <ac:inkMk id="47" creationId="{13BFCFF0-EF05-3A75-09AF-4B20B63CE37A}"/>
          </ac:inkMkLst>
        </pc:inkChg>
      </pc:sldChg>
      <pc:sldChg chg="modSp modAnim">
        <pc:chgData name="Leonard Knapp" userId="abd2ee8cb8e28e6c" providerId="LiveId" clId="{D95CE386-AF3C-4B71-86E0-30C732D44C93}" dt="2024-10-07T21:19:26.312" v="843"/>
        <pc:sldMkLst>
          <pc:docMk/>
          <pc:sldMk cId="2275918089" sldId="279"/>
        </pc:sldMkLst>
        <pc:spChg chg="mod">
          <ac:chgData name="Leonard Knapp" userId="abd2ee8cb8e28e6c" providerId="LiveId" clId="{D95CE386-AF3C-4B71-86E0-30C732D44C93}" dt="2024-10-06T19:57:53.194" v="502" actId="20577"/>
          <ac:spMkLst>
            <pc:docMk/>
            <pc:sldMk cId="2275918089" sldId="279"/>
            <ac:spMk id="8" creationId="{00000000-0000-0000-0000-000000000000}"/>
          </ac:spMkLst>
        </pc:spChg>
      </pc:sldChg>
      <pc:sldChg chg="modSp mod modAnim">
        <pc:chgData name="Leonard Knapp" userId="abd2ee8cb8e28e6c" providerId="LiveId" clId="{D95CE386-AF3C-4B71-86E0-30C732D44C93}" dt="2024-10-07T21:19:29.809" v="844"/>
        <pc:sldMkLst>
          <pc:docMk/>
          <pc:sldMk cId="4124616462" sldId="280"/>
        </pc:sldMkLst>
        <pc:spChg chg="mod">
          <ac:chgData name="Leonard Knapp" userId="abd2ee8cb8e28e6c" providerId="LiveId" clId="{D95CE386-AF3C-4B71-86E0-30C732D44C93}" dt="2024-10-06T20:01:05.088" v="612" actId="313"/>
          <ac:spMkLst>
            <pc:docMk/>
            <pc:sldMk cId="4124616462" sldId="280"/>
            <ac:spMk id="8" creationId="{00000000-0000-0000-0000-000000000000}"/>
          </ac:spMkLst>
        </pc:spChg>
      </pc:sldChg>
      <pc:sldChg chg="modAnim">
        <pc:chgData name="Leonard Knapp" userId="abd2ee8cb8e28e6c" providerId="LiveId" clId="{D95CE386-AF3C-4B71-86E0-30C732D44C93}" dt="2024-10-07T21:18:58.661" v="837"/>
        <pc:sldMkLst>
          <pc:docMk/>
          <pc:sldMk cId="1977886003" sldId="282"/>
        </pc:sldMkLst>
      </pc:sldChg>
      <pc:sldChg chg="addSp modSp modAnim">
        <pc:chgData name="Leonard Knapp" userId="abd2ee8cb8e28e6c" providerId="LiveId" clId="{D95CE386-AF3C-4B71-86E0-30C732D44C93}" dt="2024-10-07T21:45:20.111" v="1268"/>
        <pc:sldMkLst>
          <pc:docMk/>
          <pc:sldMk cId="2014582914" sldId="284"/>
        </pc:sldMkLst>
        <pc:inkChg chg="add mod">
          <ac:chgData name="Leonard Knapp" userId="abd2ee8cb8e28e6c" providerId="LiveId" clId="{D95CE386-AF3C-4B71-86E0-30C732D44C93}" dt="2024-10-07T21:44:38.994" v="1261"/>
          <ac:inkMkLst>
            <pc:docMk/>
            <pc:sldMk cId="2014582914" sldId="284"/>
            <ac:inkMk id="2" creationId="{CECFB293-00F3-9EE8-7759-0048A705F1B0}"/>
          </ac:inkMkLst>
        </pc:inkChg>
        <pc:inkChg chg="add mod">
          <ac:chgData name="Leonard Knapp" userId="abd2ee8cb8e28e6c" providerId="LiveId" clId="{D95CE386-AF3C-4B71-86E0-30C732D44C93}" dt="2024-10-07T21:44:38.994" v="1261"/>
          <ac:inkMkLst>
            <pc:docMk/>
            <pc:sldMk cId="2014582914" sldId="284"/>
            <ac:inkMk id="14" creationId="{AE98359E-43D8-39C9-534C-4AE833EB6ED7}"/>
          </ac:inkMkLst>
        </pc:inkChg>
        <pc:inkChg chg="add mod">
          <ac:chgData name="Leonard Knapp" userId="abd2ee8cb8e28e6c" providerId="LiveId" clId="{D95CE386-AF3C-4B71-86E0-30C732D44C93}" dt="2024-10-07T21:44:45.277" v="1263"/>
          <ac:inkMkLst>
            <pc:docMk/>
            <pc:sldMk cId="2014582914" sldId="284"/>
            <ac:inkMk id="15" creationId="{FFF5F622-1743-AA0B-F62D-33B9F1A1A2CE}"/>
          </ac:inkMkLst>
        </pc:inkChg>
      </pc:sldChg>
      <pc:sldChg chg="delSp del mod delAnim">
        <pc:chgData name="Leonard Knapp" userId="abd2ee8cb8e28e6c" providerId="LiveId" clId="{D95CE386-AF3C-4B71-86E0-30C732D44C93}" dt="2024-10-07T21:44:48.813" v="1264" actId="47"/>
        <pc:sldMkLst>
          <pc:docMk/>
          <pc:sldMk cId="2245027953" sldId="285"/>
        </pc:sldMkLst>
        <pc:inkChg chg="del">
          <ac:chgData name="Leonard Knapp" userId="abd2ee8cb8e28e6c" providerId="LiveId" clId="{D95CE386-AF3C-4B71-86E0-30C732D44C93}" dt="2024-10-07T21:44:37.532" v="1260" actId="21"/>
          <ac:inkMkLst>
            <pc:docMk/>
            <pc:sldMk cId="2245027953" sldId="285"/>
            <ac:inkMk id="2" creationId="{CECFB293-00F3-9EE8-7759-0048A705F1B0}"/>
          </ac:inkMkLst>
        </pc:inkChg>
        <pc:inkChg chg="del">
          <ac:chgData name="Leonard Knapp" userId="abd2ee8cb8e28e6c" providerId="LiveId" clId="{D95CE386-AF3C-4B71-86E0-30C732D44C93}" dt="2024-10-07T21:44:37.532" v="1260" actId="21"/>
          <ac:inkMkLst>
            <pc:docMk/>
            <pc:sldMk cId="2245027953" sldId="285"/>
            <ac:inkMk id="14" creationId="{AE98359E-43D8-39C9-534C-4AE833EB6ED7}"/>
          </ac:inkMkLst>
        </pc:inkChg>
        <pc:inkChg chg="del">
          <ac:chgData name="Leonard Knapp" userId="abd2ee8cb8e28e6c" providerId="LiveId" clId="{D95CE386-AF3C-4B71-86E0-30C732D44C93}" dt="2024-10-07T21:44:43.926" v="1262" actId="21"/>
          <ac:inkMkLst>
            <pc:docMk/>
            <pc:sldMk cId="2245027953" sldId="285"/>
            <ac:inkMk id="15" creationId="{FFF5F622-1743-AA0B-F62D-33B9F1A1A2CE}"/>
          </ac:inkMkLst>
        </pc:inkChg>
      </pc:sldChg>
      <pc:sldChg chg="addSp delSp modSp mod delAnim modAnim">
        <pc:chgData name="Leonard Knapp" userId="abd2ee8cb8e28e6c" providerId="LiveId" clId="{D95CE386-AF3C-4B71-86E0-30C732D44C93}" dt="2024-10-07T21:54:02.503" v="1345"/>
        <pc:sldMkLst>
          <pc:docMk/>
          <pc:sldMk cId="714729432" sldId="286"/>
        </pc:sldMkLst>
        <pc:spChg chg="add del mod">
          <ac:chgData name="Leonard Knapp" userId="abd2ee8cb8e28e6c" providerId="LiveId" clId="{D95CE386-AF3C-4B71-86E0-30C732D44C93}" dt="2024-10-07T21:52:10.713" v="1329" actId="478"/>
          <ac:spMkLst>
            <pc:docMk/>
            <pc:sldMk cId="714729432" sldId="286"/>
            <ac:spMk id="5" creationId="{706C1F41-B87C-1565-DA0B-7C3AE74FEDB1}"/>
          </ac:spMkLst>
        </pc:spChg>
        <pc:spChg chg="mod">
          <ac:chgData name="Leonard Knapp" userId="abd2ee8cb8e28e6c" providerId="LiveId" clId="{D95CE386-AF3C-4B71-86E0-30C732D44C93}" dt="2024-10-07T21:51:46.939" v="1317" actId="21"/>
          <ac:spMkLst>
            <pc:docMk/>
            <pc:sldMk cId="714729432" sldId="286"/>
            <ac:spMk id="8" creationId="{00000000-0000-0000-0000-000000000000}"/>
          </ac:spMkLst>
        </pc:spChg>
        <pc:grpChg chg="add mod">
          <ac:chgData name="Leonard Knapp" userId="abd2ee8cb8e28e6c" providerId="LiveId" clId="{D95CE386-AF3C-4B71-86E0-30C732D44C93}" dt="2024-10-07T21:49:01.976" v="1295" actId="164"/>
          <ac:grpSpMkLst>
            <pc:docMk/>
            <pc:sldMk cId="714729432" sldId="286"/>
            <ac:grpSpMk id="7" creationId="{7F65B672-716D-3C1B-94B7-73843B98623F}"/>
          </ac:grpSpMkLst>
        </pc:grpChg>
        <pc:grpChg chg="add del mod">
          <ac:chgData name="Leonard Knapp" userId="abd2ee8cb8e28e6c" providerId="LiveId" clId="{D95CE386-AF3C-4B71-86E0-30C732D44C93}" dt="2024-10-07T21:50:06.762" v="1304" actId="478"/>
          <ac:grpSpMkLst>
            <pc:docMk/>
            <pc:sldMk cId="714729432" sldId="286"/>
            <ac:grpSpMk id="17" creationId="{4143CDDE-BF51-1CFA-EFD8-EC5F5E973DEF}"/>
          </ac:grpSpMkLst>
        </pc:grpChg>
        <pc:grpChg chg="del mod">
          <ac:chgData name="Leonard Knapp" userId="abd2ee8cb8e28e6c" providerId="LiveId" clId="{D95CE386-AF3C-4B71-86E0-30C732D44C93}" dt="2024-10-07T21:50:40.654" v="1314"/>
          <ac:grpSpMkLst>
            <pc:docMk/>
            <pc:sldMk cId="714729432" sldId="286"/>
            <ac:grpSpMk id="21" creationId="{DAB5A2E4-DA50-A6D4-F965-5784789A7AC1}"/>
          </ac:grpSpMkLst>
        </pc:grpChg>
        <pc:grpChg chg="mod">
          <ac:chgData name="Leonard Knapp" userId="abd2ee8cb8e28e6c" providerId="LiveId" clId="{D95CE386-AF3C-4B71-86E0-30C732D44C93}" dt="2024-10-07T21:52:23.376" v="1334" actId="1076"/>
          <ac:grpSpMkLst>
            <pc:docMk/>
            <pc:sldMk cId="714729432" sldId="286"/>
            <ac:grpSpMk id="23" creationId="{A4CD743D-80AE-5573-F40C-3CE9B0701812}"/>
          </ac:grpSpMkLst>
        </pc:grpChg>
        <pc:picChg chg="add del mod">
          <ac:chgData name="Leonard Knapp" userId="abd2ee8cb8e28e6c" providerId="LiveId" clId="{D95CE386-AF3C-4B71-86E0-30C732D44C93}" dt="2024-10-07T21:52:12.455" v="1331" actId="478"/>
          <ac:picMkLst>
            <pc:docMk/>
            <pc:sldMk cId="714729432" sldId="286"/>
            <ac:picMk id="2" creationId="{615AAE97-A34C-51C0-C87A-093F1D81FDC7}"/>
          </ac:picMkLst>
        </pc:picChg>
        <pc:picChg chg="add mod">
          <ac:chgData name="Leonard Knapp" userId="abd2ee8cb8e28e6c" providerId="LiveId" clId="{D95CE386-AF3C-4B71-86E0-30C732D44C93}" dt="2024-10-07T21:52:15.959" v="1332" actId="1076"/>
          <ac:picMkLst>
            <pc:docMk/>
            <pc:sldMk cId="714729432" sldId="286"/>
            <ac:picMk id="18" creationId="{F872482D-A18B-D9D4-6228-4F2B4AEC5572}"/>
          </ac:picMkLst>
        </pc:picChg>
        <pc:inkChg chg="mod">
          <ac:chgData name="Leonard Knapp" userId="abd2ee8cb8e28e6c" providerId="LiveId" clId="{D95CE386-AF3C-4B71-86E0-30C732D44C93}" dt="2024-10-07T21:48:01.710" v="1282"/>
          <ac:inkMkLst>
            <pc:docMk/>
            <pc:sldMk cId="714729432" sldId="286"/>
            <ac:inkMk id="9" creationId="{035F38F0-063C-2C17-6BD0-9DD205D4C4EF}"/>
          </ac:inkMkLst>
        </pc:inkChg>
        <pc:inkChg chg="mod">
          <ac:chgData name="Leonard Knapp" userId="abd2ee8cb8e28e6c" providerId="LiveId" clId="{D95CE386-AF3C-4B71-86E0-30C732D44C93}" dt="2024-10-07T21:48:01.710" v="1282"/>
          <ac:inkMkLst>
            <pc:docMk/>
            <pc:sldMk cId="714729432" sldId="286"/>
            <ac:inkMk id="10" creationId="{1AFB08C9-08F0-6E42-B163-146D74FF466E}"/>
          </ac:inkMkLst>
        </pc:inkChg>
        <pc:inkChg chg="add del">
          <ac:chgData name="Leonard Knapp" userId="abd2ee8cb8e28e6c" providerId="LiveId" clId="{D95CE386-AF3C-4B71-86E0-30C732D44C93}" dt="2024-10-07T21:48:07.906" v="1284" actId="9405"/>
          <ac:inkMkLst>
            <pc:docMk/>
            <pc:sldMk cId="714729432" sldId="286"/>
            <ac:inkMk id="11" creationId="{10925204-0F93-0519-7407-74CF7F449244}"/>
          </ac:inkMkLst>
        </pc:inkChg>
        <pc:inkChg chg="add del">
          <ac:chgData name="Leonard Knapp" userId="abd2ee8cb8e28e6c" providerId="LiveId" clId="{D95CE386-AF3C-4B71-86E0-30C732D44C93}" dt="2024-10-07T21:48:17.059" v="1286" actId="9405"/>
          <ac:inkMkLst>
            <pc:docMk/>
            <pc:sldMk cId="714729432" sldId="286"/>
            <ac:inkMk id="12" creationId="{F962F3FA-2739-EFDB-49B6-E6E40B3B55B9}"/>
          </ac:inkMkLst>
        </pc:inkChg>
        <pc:inkChg chg="add del">
          <ac:chgData name="Leonard Knapp" userId="abd2ee8cb8e28e6c" providerId="LiveId" clId="{D95CE386-AF3C-4B71-86E0-30C732D44C93}" dt="2024-10-07T21:48:21.908" v="1288" actId="9405"/>
          <ac:inkMkLst>
            <pc:docMk/>
            <pc:sldMk cId="714729432" sldId="286"/>
            <ac:inkMk id="13" creationId="{B82D0DD8-1A0A-0D0D-8A36-012C932C3A8D}"/>
          </ac:inkMkLst>
        </pc:inkChg>
        <pc:inkChg chg="add mod">
          <ac:chgData name="Leonard Knapp" userId="abd2ee8cb8e28e6c" providerId="LiveId" clId="{D95CE386-AF3C-4B71-86E0-30C732D44C93}" dt="2024-10-07T21:49:01.976" v="1295" actId="164"/>
          <ac:inkMkLst>
            <pc:docMk/>
            <pc:sldMk cId="714729432" sldId="286"/>
            <ac:inkMk id="14" creationId="{BFB9E9A5-1548-0B1A-BEFC-1A566AD8378D}"/>
          </ac:inkMkLst>
        </pc:inkChg>
        <pc:inkChg chg="add del">
          <ac:chgData name="Leonard Knapp" userId="abd2ee8cb8e28e6c" providerId="LiveId" clId="{D95CE386-AF3C-4B71-86E0-30C732D44C93}" dt="2024-10-07T21:48:31.494" v="1293" actId="9405"/>
          <ac:inkMkLst>
            <pc:docMk/>
            <pc:sldMk cId="714729432" sldId="286"/>
            <ac:inkMk id="15" creationId="{54EAE382-EC57-2CA7-176C-8D564E3F9232}"/>
          </ac:inkMkLst>
        </pc:inkChg>
        <pc:inkChg chg="add del">
          <ac:chgData name="Leonard Knapp" userId="abd2ee8cb8e28e6c" providerId="LiveId" clId="{D95CE386-AF3C-4B71-86E0-30C732D44C93}" dt="2024-10-07T21:48:30.909" v="1292" actId="9405"/>
          <ac:inkMkLst>
            <pc:docMk/>
            <pc:sldMk cId="714729432" sldId="286"/>
            <ac:inkMk id="16" creationId="{16E9B1FB-F3E0-2AD4-49B7-76993FC0394A}"/>
          </ac:inkMkLst>
        </pc:inkChg>
        <pc:inkChg chg="add mod">
          <ac:chgData name="Leonard Knapp" userId="abd2ee8cb8e28e6c" providerId="LiveId" clId="{D95CE386-AF3C-4B71-86E0-30C732D44C93}" dt="2024-10-07T21:50:40.654" v="1314"/>
          <ac:inkMkLst>
            <pc:docMk/>
            <pc:sldMk cId="714729432" sldId="286"/>
            <ac:inkMk id="19" creationId="{F5F75D31-2834-62DD-62A0-59F1A29D6BE8}"/>
          </ac:inkMkLst>
        </pc:inkChg>
        <pc:inkChg chg="add mod">
          <ac:chgData name="Leonard Knapp" userId="abd2ee8cb8e28e6c" providerId="LiveId" clId="{D95CE386-AF3C-4B71-86E0-30C732D44C93}" dt="2024-10-07T21:50:40.654" v="1314"/>
          <ac:inkMkLst>
            <pc:docMk/>
            <pc:sldMk cId="714729432" sldId="286"/>
            <ac:inkMk id="20" creationId="{912491FA-AB33-78D8-2BBB-2A0C41276A9E}"/>
          </ac:inkMkLst>
        </pc:inkChg>
        <pc:inkChg chg="add mod">
          <ac:chgData name="Leonard Knapp" userId="abd2ee8cb8e28e6c" providerId="LiveId" clId="{D95CE386-AF3C-4B71-86E0-30C732D44C93}" dt="2024-10-07T21:50:40.654" v="1314"/>
          <ac:inkMkLst>
            <pc:docMk/>
            <pc:sldMk cId="714729432" sldId="286"/>
            <ac:inkMk id="22" creationId="{E95CDD7C-7421-F36F-797A-5AC84E8CEE18}"/>
          </ac:inkMkLst>
        </pc:inkChg>
      </pc:sldChg>
      <pc:sldChg chg="addSp delSp modSp mod delAnim modAnim">
        <pc:chgData name="Leonard Knapp" userId="abd2ee8cb8e28e6c" providerId="LiveId" clId="{D95CE386-AF3C-4B71-86E0-30C732D44C93}" dt="2024-10-07T21:55:57.104" v="1371" actId="27636"/>
        <pc:sldMkLst>
          <pc:docMk/>
          <pc:sldMk cId="1656637290" sldId="287"/>
        </pc:sldMkLst>
        <pc:spChg chg="add mod">
          <ac:chgData name="Leonard Knapp" userId="abd2ee8cb8e28e6c" providerId="LiveId" clId="{D95CE386-AF3C-4B71-86E0-30C732D44C93}" dt="2024-10-07T21:52:06.332" v="1328"/>
          <ac:spMkLst>
            <pc:docMk/>
            <pc:sldMk cId="1656637290" sldId="287"/>
            <ac:spMk id="2" creationId="{D1186AC2-6CE7-C19D-E9D1-FE200AA4D480}"/>
          </ac:spMkLst>
        </pc:spChg>
        <pc:spChg chg="del">
          <ac:chgData name="Leonard Knapp" userId="abd2ee8cb8e28e6c" providerId="LiveId" clId="{D95CE386-AF3C-4B71-86E0-30C732D44C93}" dt="2024-10-07T21:47:41.085" v="1280" actId="478"/>
          <ac:spMkLst>
            <pc:docMk/>
            <pc:sldMk cId="1656637290" sldId="287"/>
            <ac:spMk id="7" creationId="{587D6583-A2C0-96CE-1187-9217BC338772}"/>
          </ac:spMkLst>
        </pc:spChg>
        <pc:spChg chg="mod">
          <ac:chgData name="Leonard Knapp" userId="abd2ee8cb8e28e6c" providerId="LiveId" clId="{D95CE386-AF3C-4B71-86E0-30C732D44C93}" dt="2024-10-07T21:55:57.104" v="1371" actId="27636"/>
          <ac:spMkLst>
            <pc:docMk/>
            <pc:sldMk cId="1656637290" sldId="287"/>
            <ac:spMk id="8" creationId="{00000000-0000-0000-0000-000000000000}"/>
          </ac:spMkLst>
        </pc:spChg>
      </pc:sldChg>
      <pc:sldChg chg="delSp mod modAnim">
        <pc:chgData name="Leonard Knapp" userId="abd2ee8cb8e28e6c" providerId="LiveId" clId="{D95CE386-AF3C-4B71-86E0-30C732D44C93}" dt="2024-10-07T21:47:45.608" v="1281" actId="478"/>
        <pc:sldMkLst>
          <pc:docMk/>
          <pc:sldMk cId="4009691019" sldId="288"/>
        </pc:sldMkLst>
        <pc:spChg chg="del">
          <ac:chgData name="Leonard Knapp" userId="abd2ee8cb8e28e6c" providerId="LiveId" clId="{D95CE386-AF3C-4B71-86E0-30C732D44C93}" dt="2024-10-07T21:47:45.608" v="1281" actId="478"/>
          <ac:spMkLst>
            <pc:docMk/>
            <pc:sldMk cId="4009691019" sldId="288"/>
            <ac:spMk id="7" creationId="{587D6583-A2C0-96CE-1187-9217BC338772}"/>
          </ac:spMkLst>
        </pc:spChg>
      </pc:sldChg>
      <pc:sldChg chg="modAnim">
        <pc:chgData name="Leonard Knapp" userId="abd2ee8cb8e28e6c" providerId="LiveId" clId="{D95CE386-AF3C-4B71-86E0-30C732D44C93}" dt="2024-10-07T21:24:25.870" v="984"/>
        <pc:sldMkLst>
          <pc:docMk/>
          <pc:sldMk cId="4164190000" sldId="289"/>
        </pc:sldMkLst>
      </pc:sldChg>
      <pc:sldChg chg="modSp mod">
        <pc:chgData name="Leonard Knapp" userId="abd2ee8cb8e28e6c" providerId="LiveId" clId="{D95CE386-AF3C-4B71-86E0-30C732D44C93}" dt="2024-10-08T10:50:00.973" v="1574"/>
        <pc:sldMkLst>
          <pc:docMk/>
          <pc:sldMk cId="1984340961" sldId="290"/>
        </pc:sldMkLst>
        <pc:spChg chg="mod">
          <ac:chgData name="Leonard Knapp" userId="abd2ee8cb8e28e6c" providerId="LiveId" clId="{D95CE386-AF3C-4B71-86E0-30C732D44C93}" dt="2024-10-08T10:50:00.973" v="1574"/>
          <ac:spMkLst>
            <pc:docMk/>
            <pc:sldMk cId="1984340961" sldId="290"/>
            <ac:spMk id="12" creationId="{A50A7754-9E1C-CFDC-06EE-73F5EAE28BDE}"/>
          </ac:spMkLst>
        </pc:spChg>
      </pc:sldChg>
      <pc:sldChg chg="modAnim">
        <pc:chgData name="Leonard Knapp" userId="abd2ee8cb8e28e6c" providerId="LiveId" clId="{D95CE386-AF3C-4B71-86E0-30C732D44C93}" dt="2024-10-07T21:24:41.756" v="987"/>
        <pc:sldMkLst>
          <pc:docMk/>
          <pc:sldMk cId="95342297" sldId="291"/>
        </pc:sldMkLst>
      </pc:sldChg>
      <pc:sldChg chg="modAnim">
        <pc:chgData name="Leonard Knapp" userId="abd2ee8cb8e28e6c" providerId="LiveId" clId="{D95CE386-AF3C-4B71-86E0-30C732D44C93}" dt="2024-10-07T21:24:32.917" v="985"/>
        <pc:sldMkLst>
          <pc:docMk/>
          <pc:sldMk cId="2149831812" sldId="297"/>
        </pc:sldMkLst>
      </pc:sldChg>
      <pc:sldChg chg="modSp mod modAnim">
        <pc:chgData name="Leonard Knapp" userId="abd2ee8cb8e28e6c" providerId="LiveId" clId="{D95CE386-AF3C-4B71-86E0-30C732D44C93}" dt="2024-10-07T21:44:09.578" v="1257"/>
        <pc:sldMkLst>
          <pc:docMk/>
          <pc:sldMk cId="3210076869" sldId="298"/>
        </pc:sldMkLst>
        <pc:spChg chg="mod">
          <ac:chgData name="Leonard Knapp" userId="abd2ee8cb8e28e6c" providerId="LiveId" clId="{D95CE386-AF3C-4B71-86E0-30C732D44C93}" dt="2024-10-07T21:19:54.465" v="859" actId="20577"/>
          <ac:spMkLst>
            <pc:docMk/>
            <pc:sldMk cId="3210076869" sldId="298"/>
            <ac:spMk id="8" creationId="{00000000-0000-0000-0000-000000000000}"/>
          </ac:spMkLst>
        </pc:spChg>
      </pc:sldChg>
      <pc:sldChg chg="modAnim">
        <pc:chgData name="Leonard Knapp" userId="abd2ee8cb8e28e6c" providerId="LiveId" clId="{D95CE386-AF3C-4B71-86E0-30C732D44C93}" dt="2024-10-07T21:20:07.824" v="861"/>
        <pc:sldMkLst>
          <pc:docMk/>
          <pc:sldMk cId="4234095598" sldId="300"/>
        </pc:sldMkLst>
      </pc:sldChg>
      <pc:sldChg chg="modAnim">
        <pc:chgData name="Leonard Knapp" userId="abd2ee8cb8e28e6c" providerId="LiveId" clId="{D95CE386-AF3C-4B71-86E0-30C732D44C93}" dt="2024-10-07T21:21:20.205" v="869"/>
        <pc:sldMkLst>
          <pc:docMk/>
          <pc:sldMk cId="2515558000" sldId="302"/>
        </pc:sldMkLst>
      </pc:sldChg>
      <pc:sldChg chg="modSp modAnim">
        <pc:chgData name="Leonard Knapp" userId="abd2ee8cb8e28e6c" providerId="LiveId" clId="{D95CE386-AF3C-4B71-86E0-30C732D44C93}" dt="2024-10-07T21:24:10.045" v="983" actId="20577"/>
        <pc:sldMkLst>
          <pc:docMk/>
          <pc:sldMk cId="2599918549" sldId="303"/>
        </pc:sldMkLst>
        <pc:spChg chg="mod">
          <ac:chgData name="Leonard Knapp" userId="abd2ee8cb8e28e6c" providerId="LiveId" clId="{D95CE386-AF3C-4B71-86E0-30C732D44C93}" dt="2024-10-07T21:24:10.045" v="983" actId="20577"/>
          <ac:spMkLst>
            <pc:docMk/>
            <pc:sldMk cId="2599918549" sldId="303"/>
            <ac:spMk id="12" creationId="{89E29771-AA71-D26B-EDCF-EB08D2480F25}"/>
          </ac:spMkLst>
        </pc:spChg>
      </pc:sldChg>
      <pc:sldChg chg="modSp modAnim">
        <pc:chgData name="Leonard Knapp" userId="abd2ee8cb8e28e6c" providerId="LiveId" clId="{D95CE386-AF3C-4B71-86E0-30C732D44C93}" dt="2024-10-07T21:17:06.619" v="806"/>
        <pc:sldMkLst>
          <pc:docMk/>
          <pc:sldMk cId="4291683345" sldId="304"/>
        </pc:sldMkLst>
        <pc:spChg chg="mod">
          <ac:chgData name="Leonard Knapp" userId="abd2ee8cb8e28e6c" providerId="LiveId" clId="{D95CE386-AF3C-4B71-86E0-30C732D44C93}" dt="2024-10-06T19:43:25.013" v="171" actId="207"/>
          <ac:spMkLst>
            <pc:docMk/>
            <pc:sldMk cId="4291683345" sldId="304"/>
            <ac:spMk id="7" creationId="{47135FAC-6DB4-0B04-5E34-01573F514758}"/>
          </ac:spMkLst>
        </pc:spChg>
      </pc:sldChg>
      <pc:sldChg chg="modAnim">
        <pc:chgData name="Leonard Knapp" userId="abd2ee8cb8e28e6c" providerId="LiveId" clId="{D95CE386-AF3C-4B71-86E0-30C732D44C93}" dt="2024-10-07T21:17:12.021" v="807"/>
        <pc:sldMkLst>
          <pc:docMk/>
          <pc:sldMk cId="3355862821" sldId="305"/>
        </pc:sldMkLst>
      </pc:sldChg>
      <pc:sldChg chg="addSp delSp modSp mod modAnim">
        <pc:chgData name="Leonard Knapp" userId="abd2ee8cb8e28e6c" providerId="LiveId" clId="{D95CE386-AF3C-4B71-86E0-30C732D44C93}" dt="2024-10-08T11:06:58.213" v="1635"/>
        <pc:sldMkLst>
          <pc:docMk/>
          <pc:sldMk cId="1722470631" sldId="306"/>
        </pc:sldMkLst>
        <pc:spChg chg="mod">
          <ac:chgData name="Leonard Knapp" userId="abd2ee8cb8e28e6c" providerId="LiveId" clId="{D95CE386-AF3C-4B71-86E0-30C732D44C93}" dt="2024-10-06T19:56:40.150" v="389" actId="20577"/>
          <ac:spMkLst>
            <pc:docMk/>
            <pc:sldMk cId="1722470631" sldId="306"/>
            <ac:spMk id="8" creationId="{00000000-0000-0000-0000-000000000000}"/>
          </ac:spMkLst>
        </pc:spChg>
        <pc:spChg chg="add mod">
          <ac:chgData name="Leonard Knapp" userId="abd2ee8cb8e28e6c" providerId="LiveId" clId="{D95CE386-AF3C-4B71-86E0-30C732D44C93}" dt="2024-10-08T10:54:59.110" v="1588" actId="1076"/>
          <ac:spMkLst>
            <pc:docMk/>
            <pc:sldMk cId="1722470631" sldId="306"/>
            <ac:spMk id="49" creationId="{0D460661-1E21-8C47-5FEC-7ED28C97A82E}"/>
          </ac:spMkLst>
        </pc:spChg>
        <pc:grpChg chg="mod">
          <ac:chgData name="Leonard Knapp" userId="abd2ee8cb8e28e6c" providerId="LiveId" clId="{D95CE386-AF3C-4B71-86E0-30C732D44C93}" dt="2024-10-08T11:06:40.012" v="1632"/>
          <ac:grpSpMkLst>
            <pc:docMk/>
            <pc:sldMk cId="1722470631" sldId="306"/>
            <ac:grpSpMk id="59" creationId="{68E1630E-E643-A4B1-D0EB-B0477F08A02F}"/>
          </ac:grpSpMkLst>
        </pc:grpChg>
        <pc:picChg chg="add mod">
          <ac:chgData name="Leonard Knapp" userId="abd2ee8cb8e28e6c" providerId="LiveId" clId="{D95CE386-AF3C-4B71-86E0-30C732D44C93}" dt="2024-10-08T10:55:03.524" v="1589" actId="1076"/>
          <ac:picMkLst>
            <pc:docMk/>
            <pc:sldMk cId="1722470631" sldId="306"/>
            <ac:picMk id="48" creationId="{899F6EF4-7DC7-A4EE-F094-4F4333733563}"/>
          </ac:picMkLst>
        </pc:picChg>
        <pc:picChg chg="add mod">
          <ac:chgData name="Leonard Knapp" userId="abd2ee8cb8e28e6c" providerId="LiveId" clId="{D95CE386-AF3C-4B71-86E0-30C732D44C93}" dt="2024-10-08T11:06:14.064" v="1620" actId="1076"/>
          <ac:picMkLst>
            <pc:docMk/>
            <pc:sldMk cId="1722470631" sldId="306"/>
            <ac:picMk id="50" creationId="{F44D51BD-5E99-D194-956D-508087BCB558}"/>
          </ac:picMkLst>
        </pc:picChg>
        <pc:inkChg chg="add del">
          <ac:chgData name="Leonard Knapp" userId="abd2ee8cb8e28e6c" providerId="LiveId" clId="{D95CE386-AF3C-4B71-86E0-30C732D44C93}" dt="2024-10-08T11:06:28.105" v="1624" actId="9405"/>
          <ac:inkMkLst>
            <pc:docMk/>
            <pc:sldMk cId="1722470631" sldId="306"/>
            <ac:inkMk id="51" creationId="{2FD34DD4-4B79-E18C-7362-FF2F0CAC3789}"/>
          </ac:inkMkLst>
        </pc:inkChg>
        <pc:inkChg chg="add del">
          <ac:chgData name="Leonard Knapp" userId="abd2ee8cb8e28e6c" providerId="LiveId" clId="{D95CE386-AF3C-4B71-86E0-30C732D44C93}" dt="2024-10-08T11:06:27.758" v="1623" actId="9405"/>
          <ac:inkMkLst>
            <pc:docMk/>
            <pc:sldMk cId="1722470631" sldId="306"/>
            <ac:inkMk id="52" creationId="{7AEC1B35-01BA-B685-04A9-B125AD315C12}"/>
          </ac:inkMkLst>
        </pc:inkChg>
        <pc:inkChg chg="add">
          <ac:chgData name="Leonard Knapp" userId="abd2ee8cb8e28e6c" providerId="LiveId" clId="{D95CE386-AF3C-4B71-86E0-30C732D44C93}" dt="2024-10-08T11:06:30.068" v="1625" actId="9405"/>
          <ac:inkMkLst>
            <pc:docMk/>
            <pc:sldMk cId="1722470631" sldId="306"/>
            <ac:inkMk id="53" creationId="{9DFB151C-EE58-58F4-92DF-B685E0C7E574}"/>
          </ac:inkMkLst>
        </pc:inkChg>
        <pc:inkChg chg="add del">
          <ac:chgData name="Leonard Knapp" userId="abd2ee8cb8e28e6c" providerId="LiveId" clId="{D95CE386-AF3C-4B71-86E0-30C732D44C93}" dt="2024-10-08T11:06:32.785" v="1627" actId="9405"/>
          <ac:inkMkLst>
            <pc:docMk/>
            <pc:sldMk cId="1722470631" sldId="306"/>
            <ac:inkMk id="54" creationId="{EA7DD9D4-0327-1A4E-7C2E-CB6CF9EB0CE0}"/>
          </ac:inkMkLst>
        </pc:inkChg>
        <pc:inkChg chg="add mod">
          <ac:chgData name="Leonard Knapp" userId="abd2ee8cb8e28e6c" providerId="LiveId" clId="{D95CE386-AF3C-4B71-86E0-30C732D44C93}" dt="2024-10-08T11:06:40.012" v="1632"/>
          <ac:inkMkLst>
            <pc:docMk/>
            <pc:sldMk cId="1722470631" sldId="306"/>
            <ac:inkMk id="55" creationId="{C3D42EB8-149D-AB1E-4067-A72ACD6ECB01}"/>
          </ac:inkMkLst>
        </pc:inkChg>
        <pc:inkChg chg="add mod">
          <ac:chgData name="Leonard Knapp" userId="abd2ee8cb8e28e6c" providerId="LiveId" clId="{D95CE386-AF3C-4B71-86E0-30C732D44C93}" dt="2024-10-08T11:06:40.012" v="1632"/>
          <ac:inkMkLst>
            <pc:docMk/>
            <pc:sldMk cId="1722470631" sldId="306"/>
            <ac:inkMk id="56" creationId="{5B18AD44-D265-B3ED-ECED-A3D478C9CA19}"/>
          </ac:inkMkLst>
        </pc:inkChg>
        <pc:inkChg chg="add mod">
          <ac:chgData name="Leonard Knapp" userId="abd2ee8cb8e28e6c" providerId="LiveId" clId="{D95CE386-AF3C-4B71-86E0-30C732D44C93}" dt="2024-10-08T11:06:40.012" v="1632"/>
          <ac:inkMkLst>
            <pc:docMk/>
            <pc:sldMk cId="1722470631" sldId="306"/>
            <ac:inkMk id="57" creationId="{290A6A33-CA8A-D3F0-39B6-4DB7656F8424}"/>
          </ac:inkMkLst>
        </pc:inkChg>
        <pc:inkChg chg="add mod">
          <ac:chgData name="Leonard Knapp" userId="abd2ee8cb8e28e6c" providerId="LiveId" clId="{D95CE386-AF3C-4B71-86E0-30C732D44C93}" dt="2024-10-08T11:06:40.012" v="1632"/>
          <ac:inkMkLst>
            <pc:docMk/>
            <pc:sldMk cId="1722470631" sldId="306"/>
            <ac:inkMk id="58" creationId="{BBB1B9C5-1AA1-8356-4FAD-5F1AB44BF001}"/>
          </ac:inkMkLst>
        </pc:inkChg>
      </pc:sldChg>
      <pc:sldChg chg="addSp delSp modSp mod modAnim">
        <pc:chgData name="Leonard Knapp" userId="abd2ee8cb8e28e6c" providerId="LiveId" clId="{D95CE386-AF3C-4B71-86E0-30C732D44C93}" dt="2024-10-07T21:40:12.388" v="1230" actId="1076"/>
        <pc:sldMkLst>
          <pc:docMk/>
          <pc:sldMk cId="3710347160" sldId="310"/>
        </pc:sldMkLst>
        <pc:spChg chg="mod">
          <ac:chgData name="Leonard Knapp" userId="abd2ee8cb8e28e6c" providerId="LiveId" clId="{D95CE386-AF3C-4B71-86E0-30C732D44C93}" dt="2024-10-07T21:31:43.591" v="1141" actId="255"/>
          <ac:spMkLst>
            <pc:docMk/>
            <pc:sldMk cId="3710347160" sldId="310"/>
            <ac:spMk id="7" creationId="{00000000-0000-0000-0000-000000000000}"/>
          </ac:spMkLst>
        </pc:spChg>
        <pc:spChg chg="add mod">
          <ac:chgData name="Leonard Knapp" userId="abd2ee8cb8e28e6c" providerId="LiveId" clId="{D95CE386-AF3C-4B71-86E0-30C732D44C93}" dt="2024-10-07T21:37:30.606" v="1187" actId="1076"/>
          <ac:spMkLst>
            <pc:docMk/>
            <pc:sldMk cId="3710347160" sldId="310"/>
            <ac:spMk id="9" creationId="{3475EDF0-7052-3575-C855-8B9D60E81EF3}"/>
          </ac:spMkLst>
        </pc:spChg>
        <pc:spChg chg="del mod">
          <ac:chgData name="Leonard Knapp" userId="abd2ee8cb8e28e6c" providerId="LiveId" clId="{D95CE386-AF3C-4B71-86E0-30C732D44C93}" dt="2024-10-07T21:37:01.055" v="1180" actId="21"/>
          <ac:spMkLst>
            <pc:docMk/>
            <pc:sldMk cId="3710347160" sldId="310"/>
            <ac:spMk id="11" creationId="{3475EDF0-7052-3575-C855-8B9D60E81EF3}"/>
          </ac:spMkLst>
        </pc:spChg>
        <pc:spChg chg="add mod">
          <ac:chgData name="Leonard Knapp" userId="abd2ee8cb8e28e6c" providerId="LiveId" clId="{D95CE386-AF3C-4B71-86E0-30C732D44C93}" dt="2024-10-07T21:40:12.388" v="1230" actId="1076"/>
          <ac:spMkLst>
            <pc:docMk/>
            <pc:sldMk cId="3710347160" sldId="310"/>
            <ac:spMk id="16" creationId="{A91B813F-1412-56C8-A715-CD76A739D055}"/>
          </ac:spMkLst>
        </pc:spChg>
        <pc:picChg chg="add del mod modCrop">
          <ac:chgData name="Leonard Knapp" userId="abd2ee8cb8e28e6c" providerId="LiveId" clId="{D95CE386-AF3C-4B71-86E0-30C732D44C93}" dt="2024-10-07T21:38:30.339" v="1189" actId="478"/>
          <ac:picMkLst>
            <pc:docMk/>
            <pc:sldMk cId="3710347160" sldId="310"/>
            <ac:picMk id="5" creationId="{833AD3E4-E0C0-74E2-CD9F-C73D3E880015}"/>
          </ac:picMkLst>
        </pc:picChg>
        <pc:picChg chg="mod">
          <ac:chgData name="Leonard Knapp" userId="abd2ee8cb8e28e6c" providerId="LiveId" clId="{D95CE386-AF3C-4B71-86E0-30C732D44C93}" dt="2024-10-07T21:31:57.450" v="1144" actId="1076"/>
          <ac:picMkLst>
            <pc:docMk/>
            <pc:sldMk cId="3710347160" sldId="310"/>
            <ac:picMk id="8" creationId="{302CB127-0430-98C4-1542-95E8128E086C}"/>
          </ac:picMkLst>
        </pc:picChg>
        <pc:picChg chg="mod">
          <ac:chgData name="Leonard Knapp" userId="abd2ee8cb8e28e6c" providerId="LiveId" clId="{D95CE386-AF3C-4B71-86E0-30C732D44C93}" dt="2024-10-07T21:31:46.640" v="1142" actId="1076"/>
          <ac:picMkLst>
            <pc:docMk/>
            <pc:sldMk cId="3710347160" sldId="310"/>
            <ac:picMk id="10" creationId="{7EDD4D06-FCF2-804E-63DB-3BF648FC5C01}"/>
          </ac:picMkLst>
        </pc:picChg>
        <pc:picChg chg="add mod modCrop">
          <ac:chgData name="Leonard Knapp" userId="abd2ee8cb8e28e6c" providerId="LiveId" clId="{D95CE386-AF3C-4B71-86E0-30C732D44C93}" dt="2024-10-07T21:39:10.765" v="1199" actId="1076"/>
          <ac:picMkLst>
            <pc:docMk/>
            <pc:sldMk cId="3710347160" sldId="310"/>
            <ac:picMk id="15" creationId="{174A1C99-5EDA-9436-CD38-DB629E6A6C70}"/>
          </ac:picMkLst>
        </pc:picChg>
      </pc:sldChg>
      <pc:sldChg chg="addSp delSp modSp mod modAnim">
        <pc:chgData name="Leonard Knapp" userId="abd2ee8cb8e28e6c" providerId="LiveId" clId="{D95CE386-AF3C-4B71-86E0-30C732D44C93}" dt="2024-10-07T21:18:44.865" v="836" actId="14100"/>
        <pc:sldMkLst>
          <pc:docMk/>
          <pc:sldMk cId="392750395" sldId="312"/>
        </pc:sldMkLst>
        <pc:spChg chg="del mod">
          <ac:chgData name="Leonard Knapp" userId="abd2ee8cb8e28e6c" providerId="LiveId" clId="{D95CE386-AF3C-4B71-86E0-30C732D44C93}" dt="2024-10-07T21:18:37.369" v="832" actId="478"/>
          <ac:spMkLst>
            <pc:docMk/>
            <pc:sldMk cId="392750395" sldId="312"/>
            <ac:spMk id="5" creationId="{BD2729BD-3947-33C7-1C9C-4CE09E36A397}"/>
          </ac:spMkLst>
        </pc:spChg>
        <pc:spChg chg="add mod">
          <ac:chgData name="Leonard Knapp" userId="abd2ee8cb8e28e6c" providerId="LiveId" clId="{D95CE386-AF3C-4B71-86E0-30C732D44C93}" dt="2024-10-07T21:17:41.897" v="815"/>
          <ac:spMkLst>
            <pc:docMk/>
            <pc:sldMk cId="392750395" sldId="312"/>
            <ac:spMk id="6" creationId="{84A3DBBE-262F-4ED1-7A4C-E2B6E8F6165E}"/>
          </ac:spMkLst>
        </pc:spChg>
        <pc:spChg chg="add mod">
          <ac:chgData name="Leonard Knapp" userId="abd2ee8cb8e28e6c" providerId="LiveId" clId="{D95CE386-AF3C-4B71-86E0-30C732D44C93}" dt="2024-10-07T21:18:44.865" v="836" actId="14100"/>
          <ac:spMkLst>
            <pc:docMk/>
            <pc:sldMk cId="392750395" sldId="312"/>
            <ac:spMk id="8" creationId="{C020C369-00E0-9B2E-3451-3EF50D77454E}"/>
          </ac:spMkLst>
        </pc:spChg>
      </pc:sldChg>
      <pc:sldChg chg="addSp delSp modSp mod modAnim">
        <pc:chgData name="Leonard Knapp" userId="abd2ee8cb8e28e6c" providerId="LiveId" clId="{D95CE386-AF3C-4B71-86E0-30C732D44C93}" dt="2024-10-07T21:18:12.349" v="827" actId="20577"/>
        <pc:sldMkLst>
          <pc:docMk/>
          <pc:sldMk cId="1131697280" sldId="313"/>
        </pc:sldMkLst>
        <pc:spChg chg="mod">
          <ac:chgData name="Leonard Knapp" userId="abd2ee8cb8e28e6c" providerId="LiveId" clId="{D95CE386-AF3C-4B71-86E0-30C732D44C93}" dt="2024-10-06T19:48:16.744" v="262" actId="20577"/>
          <ac:spMkLst>
            <pc:docMk/>
            <pc:sldMk cId="1131697280" sldId="313"/>
            <ac:spMk id="2" creationId="{7F4EF31D-045E-D65F-5178-D4E50BCB9720}"/>
          </ac:spMkLst>
        </pc:spChg>
        <pc:spChg chg="del mod">
          <ac:chgData name="Leonard Knapp" userId="abd2ee8cb8e28e6c" providerId="LiveId" clId="{D95CE386-AF3C-4B71-86E0-30C732D44C93}" dt="2024-10-07T21:17:57.165" v="821" actId="478"/>
          <ac:spMkLst>
            <pc:docMk/>
            <pc:sldMk cId="1131697280" sldId="313"/>
            <ac:spMk id="5" creationId="{87D3A82D-7C54-8DE9-9240-95FE4B8303E0}"/>
          </ac:spMkLst>
        </pc:spChg>
        <pc:spChg chg="add mod">
          <ac:chgData name="Leonard Knapp" userId="abd2ee8cb8e28e6c" providerId="LiveId" clId="{D95CE386-AF3C-4B71-86E0-30C732D44C93}" dt="2024-10-07T21:18:06.102" v="823" actId="27636"/>
          <ac:spMkLst>
            <pc:docMk/>
            <pc:sldMk cId="1131697280" sldId="313"/>
            <ac:spMk id="6" creationId="{BC038F28-5535-0232-D09D-B3F024265490}"/>
          </ac:spMkLst>
        </pc:spChg>
        <pc:spChg chg="add mod">
          <ac:chgData name="Leonard Knapp" userId="abd2ee8cb8e28e6c" providerId="LiveId" clId="{D95CE386-AF3C-4B71-86E0-30C732D44C93}" dt="2024-10-07T21:18:12.349" v="827" actId="20577"/>
          <ac:spMkLst>
            <pc:docMk/>
            <pc:sldMk cId="1131697280" sldId="313"/>
            <ac:spMk id="8" creationId="{520BBF7B-F1C2-1380-E386-ACA975417856}"/>
          </ac:spMkLst>
        </pc:spChg>
        <pc:spChg chg="mod">
          <ac:chgData name="Leonard Knapp" userId="abd2ee8cb8e28e6c" providerId="LiveId" clId="{D95CE386-AF3C-4B71-86E0-30C732D44C93}" dt="2024-10-06T19:55:45.750" v="375" actId="255"/>
          <ac:spMkLst>
            <pc:docMk/>
            <pc:sldMk cId="1131697280" sldId="313"/>
            <ac:spMk id="10" creationId="{EB71E514-2B71-21FE-D25E-AAB6FB9855DF}"/>
          </ac:spMkLst>
        </pc:spChg>
      </pc:sldChg>
      <pc:sldChg chg="modSp modAnim">
        <pc:chgData name="Leonard Knapp" userId="abd2ee8cb8e28e6c" providerId="LiveId" clId="{D95CE386-AF3C-4B71-86E0-30C732D44C93}" dt="2024-10-06T19:53:13.879" v="347" actId="20577"/>
        <pc:sldMkLst>
          <pc:docMk/>
          <pc:sldMk cId="1476707280" sldId="314"/>
        </pc:sldMkLst>
        <pc:spChg chg="mod">
          <ac:chgData name="Leonard Knapp" userId="abd2ee8cb8e28e6c" providerId="LiveId" clId="{D95CE386-AF3C-4B71-86E0-30C732D44C93}" dt="2024-10-06T19:53:13.879" v="347" actId="20577"/>
          <ac:spMkLst>
            <pc:docMk/>
            <pc:sldMk cId="1476707280" sldId="314"/>
            <ac:spMk id="6" creationId="{214FD1FC-59E5-1508-5E7A-FB1CB7D8D4F2}"/>
          </ac:spMkLst>
        </pc:spChg>
      </pc:sldChg>
      <pc:sldChg chg="modSp modAnim">
        <pc:chgData name="Leonard Knapp" userId="abd2ee8cb8e28e6c" providerId="LiveId" clId="{D95CE386-AF3C-4B71-86E0-30C732D44C93}" dt="2024-10-07T21:58:35.847" v="1458"/>
        <pc:sldMkLst>
          <pc:docMk/>
          <pc:sldMk cId="3765580537" sldId="315"/>
        </pc:sldMkLst>
        <pc:spChg chg="mod">
          <ac:chgData name="Leonard Knapp" userId="abd2ee8cb8e28e6c" providerId="LiveId" clId="{D95CE386-AF3C-4B71-86E0-30C732D44C93}" dt="2024-10-07T21:58:30.460" v="1457" actId="20577"/>
          <ac:spMkLst>
            <pc:docMk/>
            <pc:sldMk cId="3765580537" sldId="315"/>
            <ac:spMk id="2" creationId="{A935218B-AAA1-56FB-3717-A7695A56E83D}"/>
          </ac:spMkLst>
        </pc:spChg>
      </pc:sldChg>
      <pc:sldChg chg="modSp mod">
        <pc:chgData name="Leonard Knapp" userId="abd2ee8cb8e28e6c" providerId="LiveId" clId="{D95CE386-AF3C-4B71-86E0-30C732D44C93}" dt="2024-10-07T21:41:47.839" v="1250" actId="20577"/>
        <pc:sldMkLst>
          <pc:docMk/>
          <pc:sldMk cId="2565133432" sldId="316"/>
        </pc:sldMkLst>
        <pc:spChg chg="mod">
          <ac:chgData name="Leonard Knapp" userId="abd2ee8cb8e28e6c" providerId="LiveId" clId="{D95CE386-AF3C-4B71-86E0-30C732D44C93}" dt="2024-10-07T21:41:47.839" v="1250" actId="20577"/>
          <ac:spMkLst>
            <pc:docMk/>
            <pc:sldMk cId="2565133432" sldId="316"/>
            <ac:spMk id="7" creationId="{61295161-2F39-AB3E-B7CD-9FF89BE6A0F7}"/>
          </ac:spMkLst>
        </pc:spChg>
      </pc:sldChg>
      <pc:sldChg chg="delSp modSp del mod">
        <pc:chgData name="Leonard Knapp" userId="abd2ee8cb8e28e6c" providerId="LiveId" clId="{D95CE386-AF3C-4B71-86E0-30C732D44C93}" dt="2024-10-08T11:07:04.798" v="1636" actId="47"/>
        <pc:sldMkLst>
          <pc:docMk/>
          <pc:sldMk cId="2320482904" sldId="317"/>
        </pc:sldMkLst>
        <pc:spChg chg="mod">
          <ac:chgData name="Leonard Knapp" userId="abd2ee8cb8e28e6c" providerId="LiveId" clId="{D95CE386-AF3C-4B71-86E0-30C732D44C93}" dt="2024-10-07T21:42:28.017" v="1256" actId="20577"/>
          <ac:spMkLst>
            <pc:docMk/>
            <pc:sldMk cId="2320482904" sldId="317"/>
            <ac:spMk id="7" creationId="{61295161-2F39-AB3E-B7CD-9FF89BE6A0F7}"/>
          </ac:spMkLst>
        </pc:spChg>
        <pc:picChg chg="del">
          <ac:chgData name="Leonard Knapp" userId="abd2ee8cb8e28e6c" providerId="LiveId" clId="{D95CE386-AF3C-4B71-86E0-30C732D44C93}" dt="2024-10-08T11:05:58.432" v="1616" actId="21"/>
          <ac:picMkLst>
            <pc:docMk/>
            <pc:sldMk cId="2320482904" sldId="317"/>
            <ac:picMk id="10" creationId="{F44D51BD-5E99-D194-956D-508087BCB558}"/>
          </ac:picMkLst>
        </pc:picChg>
      </pc:sldChg>
      <pc:sldChg chg="addSp delSp modSp new add del mod modAnim chgLayout">
        <pc:chgData name="Leonard Knapp" userId="abd2ee8cb8e28e6c" providerId="LiveId" clId="{D95CE386-AF3C-4B71-86E0-30C732D44C93}" dt="2024-10-07T21:37:26.946" v="1185" actId="21"/>
        <pc:sldMkLst>
          <pc:docMk/>
          <pc:sldMk cId="2891601426" sldId="318"/>
        </pc:sldMkLst>
        <pc:spChg chg="mod ord">
          <ac:chgData name="Leonard Knapp" userId="abd2ee8cb8e28e6c" providerId="LiveId" clId="{D95CE386-AF3C-4B71-86E0-30C732D44C93}" dt="2024-10-06T19:42:19.772" v="170" actId="20577"/>
          <ac:spMkLst>
            <pc:docMk/>
            <pc:sldMk cId="2891601426" sldId="318"/>
            <ac:spMk id="2" creationId="{1218F657-9DAF-6231-1609-47AA9850DB0A}"/>
          </ac:spMkLst>
        </pc:spChg>
        <pc:spChg chg="add del mod">
          <ac:chgData name="Leonard Knapp" userId="abd2ee8cb8e28e6c" providerId="LiveId" clId="{D95CE386-AF3C-4B71-86E0-30C732D44C93}" dt="2024-10-07T21:37:26.946" v="1185" actId="21"/>
          <ac:spMkLst>
            <pc:docMk/>
            <pc:sldMk cId="2891601426" sldId="318"/>
            <ac:spMk id="3" creationId="{3475EDF0-7052-3575-C855-8B9D60E81EF3}"/>
          </ac:spMkLst>
        </pc:spChg>
        <pc:spChg chg="del">
          <ac:chgData name="Leonard Knapp" userId="abd2ee8cb8e28e6c" providerId="LiveId" clId="{D95CE386-AF3C-4B71-86E0-30C732D44C93}" dt="2024-10-06T18:42:02.067" v="66"/>
          <ac:spMkLst>
            <pc:docMk/>
            <pc:sldMk cId="2891601426" sldId="318"/>
            <ac:spMk id="3" creationId="{FD27E29B-03BC-1C43-2625-375D58FCA69D}"/>
          </ac:spMkLst>
        </pc:spChg>
        <pc:spChg chg="mod ord">
          <ac:chgData name="Leonard Knapp" userId="abd2ee8cb8e28e6c" providerId="LiveId" clId="{D95CE386-AF3C-4B71-86E0-30C732D44C93}" dt="2024-10-06T18:47:51.639" v="76" actId="700"/>
          <ac:spMkLst>
            <pc:docMk/>
            <pc:sldMk cId="2891601426" sldId="318"/>
            <ac:spMk id="4" creationId="{134911D8-19AB-138D-C089-7BE50F2C1806}"/>
          </ac:spMkLst>
        </pc:spChg>
        <pc:spChg chg="mod ord">
          <ac:chgData name="Leonard Knapp" userId="abd2ee8cb8e28e6c" providerId="LiveId" clId="{D95CE386-AF3C-4B71-86E0-30C732D44C93}" dt="2024-10-06T18:47:51.639" v="76" actId="700"/>
          <ac:spMkLst>
            <pc:docMk/>
            <pc:sldMk cId="2891601426" sldId="318"/>
            <ac:spMk id="5" creationId="{71A61523-C2D1-CEB4-6A06-46C2BE13FA54}"/>
          </ac:spMkLst>
        </pc:spChg>
        <pc:spChg chg="mod ord">
          <ac:chgData name="Leonard Knapp" userId="abd2ee8cb8e28e6c" providerId="LiveId" clId="{D95CE386-AF3C-4B71-86E0-30C732D44C93}" dt="2024-10-06T18:47:51.639" v="76" actId="700"/>
          <ac:spMkLst>
            <pc:docMk/>
            <pc:sldMk cId="2891601426" sldId="318"/>
            <ac:spMk id="6" creationId="{C5A449A7-E0C6-458B-03AD-F4FCB41159E2}"/>
          </ac:spMkLst>
        </pc:spChg>
        <pc:spChg chg="add mod">
          <ac:chgData name="Leonard Knapp" userId="abd2ee8cb8e28e6c" providerId="LiveId" clId="{D95CE386-AF3C-4B71-86E0-30C732D44C93}" dt="2024-10-06T18:48:07.161" v="104" actId="20577"/>
          <ac:spMkLst>
            <pc:docMk/>
            <pc:sldMk cId="2891601426" sldId="318"/>
            <ac:spMk id="10" creationId="{62DEAAD5-4392-0D0F-D7EB-E8B0FEBAB072}"/>
          </ac:spMkLst>
        </pc:spChg>
        <pc:spChg chg="add del mod">
          <ac:chgData name="Leonard Knapp" userId="abd2ee8cb8e28e6c" providerId="LiveId" clId="{D95CE386-AF3C-4B71-86E0-30C732D44C93}" dt="2024-10-07T21:37:07.457" v="1182" actId="21"/>
          <ac:spMkLst>
            <pc:docMk/>
            <pc:sldMk cId="2891601426" sldId="318"/>
            <ac:spMk id="11" creationId="{3475EDF0-7052-3575-C855-8B9D60E81EF3}"/>
          </ac:spMkLst>
        </pc:spChg>
        <pc:picChg chg="add del mod ord modCrop">
          <ac:chgData name="Leonard Knapp" userId="abd2ee8cb8e28e6c" providerId="LiveId" clId="{D95CE386-AF3C-4B71-86E0-30C732D44C93}" dt="2024-10-06T18:47:55.320" v="77" actId="478"/>
          <ac:picMkLst>
            <pc:docMk/>
            <pc:sldMk cId="2891601426" sldId="318"/>
            <ac:picMk id="8" creationId="{BA02D323-6E82-B8C1-20C4-9B36BBAAE454}"/>
          </ac:picMkLst>
        </pc:picChg>
        <pc:picChg chg="add mod modCrop">
          <ac:chgData name="Leonard Knapp" userId="abd2ee8cb8e28e6c" providerId="LiveId" clId="{D95CE386-AF3C-4B71-86E0-30C732D44C93}" dt="2024-10-06T18:50:28.815" v="141" actId="1076"/>
          <ac:picMkLst>
            <pc:docMk/>
            <pc:sldMk cId="2891601426" sldId="318"/>
            <ac:picMk id="12" creationId="{37A2E10C-26EB-409F-E9E1-13552E312CC6}"/>
          </ac:picMkLst>
        </pc:picChg>
        <pc:picChg chg="add mod modCrop">
          <ac:chgData name="Leonard Knapp" userId="abd2ee8cb8e28e6c" providerId="LiveId" clId="{D95CE386-AF3C-4B71-86E0-30C732D44C93}" dt="2024-10-06T18:50:24.023" v="139" actId="1076"/>
          <ac:picMkLst>
            <pc:docMk/>
            <pc:sldMk cId="2891601426" sldId="318"/>
            <ac:picMk id="14" creationId="{882BC4D6-6945-343A-12B7-78CCE5DC3F6C}"/>
          </ac:picMkLst>
        </pc:picChg>
      </pc:sldChg>
      <pc:sldChg chg="new del">
        <pc:chgData name="Leonard Knapp" userId="abd2ee8cb8e28e6c" providerId="LiveId" clId="{D95CE386-AF3C-4B71-86E0-30C732D44C93}" dt="2024-10-07T20:58:31.163" v="631" actId="47"/>
        <pc:sldMkLst>
          <pc:docMk/>
          <pc:sldMk cId="787295523" sldId="319"/>
        </pc:sldMkLst>
      </pc:sldChg>
      <pc:sldChg chg="modSp add del mod modTransition modAnim">
        <pc:chgData name="Leonard Knapp" userId="abd2ee8cb8e28e6c" providerId="LiveId" clId="{D95CE386-AF3C-4B71-86E0-30C732D44C93}" dt="2024-10-07T21:09:31.793" v="741" actId="47"/>
        <pc:sldMkLst>
          <pc:docMk/>
          <pc:sldMk cId="1902487541" sldId="319"/>
        </pc:sldMkLst>
        <pc:spChg chg="mod">
          <ac:chgData name="Leonard Knapp" userId="abd2ee8cb8e28e6c" providerId="LiveId" clId="{D95CE386-AF3C-4B71-86E0-30C732D44C93}" dt="2024-10-07T21:09:26.674" v="739" actId="20577"/>
          <ac:spMkLst>
            <pc:docMk/>
            <pc:sldMk cId="1902487541" sldId="319"/>
            <ac:spMk id="8" creationId="{B81F138D-2124-F649-E46A-BEB570E5AAE4}"/>
          </ac:spMkLst>
        </pc:spChg>
      </pc:sldChg>
      <pc:sldChg chg="add modTransition modAnim">
        <pc:chgData name="Leonard Knapp" userId="abd2ee8cb8e28e6c" providerId="LiveId" clId="{D95CE386-AF3C-4B71-86E0-30C732D44C93}" dt="2024-10-07T21:14:46.966" v="799"/>
        <pc:sldMkLst>
          <pc:docMk/>
          <pc:sldMk cId="1913613005" sldId="319"/>
        </pc:sldMkLst>
      </pc:sldChg>
      <pc:sldChg chg="modSp add del mod ord modTransition modAnim">
        <pc:chgData name="Leonard Knapp" userId="abd2ee8cb8e28e6c" providerId="LiveId" clId="{D95CE386-AF3C-4B71-86E0-30C732D44C93}" dt="2024-10-07T21:04:54.778" v="683" actId="47"/>
        <pc:sldMkLst>
          <pc:docMk/>
          <pc:sldMk cId="2529292824" sldId="319"/>
        </pc:sldMkLst>
        <pc:spChg chg="mod">
          <ac:chgData name="Leonard Knapp" userId="abd2ee8cb8e28e6c" providerId="LiveId" clId="{D95CE386-AF3C-4B71-86E0-30C732D44C93}" dt="2024-10-07T21:03:38.907" v="682" actId="27636"/>
          <ac:spMkLst>
            <pc:docMk/>
            <pc:sldMk cId="2529292824" sldId="319"/>
            <ac:spMk id="8" creationId="{A9671848-6FEA-4F16-2C52-5287EB412338}"/>
          </ac:spMkLst>
        </pc:spChg>
      </pc:sldChg>
      <pc:sldMasterChg chg="modSp mod">
        <pc:chgData name="Leonard Knapp" userId="abd2ee8cb8e28e6c" providerId="LiveId" clId="{D95CE386-AF3C-4B71-86E0-30C732D44C93}" dt="2024-10-08T11:07:54.723" v="1641" actId="20577"/>
        <pc:sldMasterMkLst>
          <pc:docMk/>
          <pc:sldMasterMk cId="3503340467" sldId="2147483673"/>
        </pc:sldMasterMkLst>
        <pc:spChg chg="mod">
          <ac:chgData name="Leonard Knapp" userId="abd2ee8cb8e28e6c" providerId="LiveId" clId="{D95CE386-AF3C-4B71-86E0-30C732D44C93}" dt="2024-10-08T11:07:54.723" v="1641" actId="20577"/>
          <ac:spMkLst>
            <pc:docMk/>
            <pc:sldMasterMk cId="3503340467" sldId="2147483673"/>
            <ac:spMk id="5" creationId="{27465931-21EA-9660-5E14-AF63DC4BDD7D}"/>
          </ac:spMkLst>
        </pc:spChg>
      </pc:sldMasterChg>
    </pc:docChg>
  </pc:docChgLst>
</pc:chgInfo>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20.415"/>
    </inkml:context>
    <inkml:brush xml:id="br0">
      <inkml:brushProperty name="width" value="0.05" units="cm"/>
      <inkml:brushProperty name="height" value="0.05" units="cm"/>
      <inkml:brushProperty name="color" value="#333333"/>
    </inkml:brush>
  </inkml:definitions>
  <inkml:trace contextRef="#ctx0" brushRef="#br0">1204 0 24575,'-47'44'0,"-81"55"0,5-4 0,25-25 0,48-37 0,18-10 0,-49 34 0,-88 47 0,137-88 0,0 2 0,-53 42 0,66-44 0,9-6 0,-1 0 0,0-1 0,-1 0 0,0-1 0,0-1 0,-21 10 0,20-11 0,-1 1 0,2 1 0,-1 0 0,1 0 0,-18 17 0,-33 23 0,26-28-1365,25-16-5461</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8.203"/>
    </inkml:context>
    <inkml:brush xml:id="br0">
      <inkml:brushProperty name="width" value="0.05" units="cm"/>
      <inkml:brushProperty name="height" value="0.05" units="cm"/>
      <inkml:brushProperty name="color" value="#66CC00"/>
    </inkml:brush>
  </inkml:definitions>
  <inkml:trace contextRef="#ctx0" brushRef="#br0">1 93 24575,'2'5'0,"0"0"0,1 0 0,0-1 0,0 1 0,0-1 0,1 0 0,-1 0 0,1 0 0,0 0 0,0 0 0,6 3 0,4 6 0,7 11 0,-2 0 0,-1 1 0,23 42 0,-26-43 0,106 157 0,-118-178 0,-1 0 0,1 0 0,1 0 0,-1-1 0,0 1 0,1-1 0,-1 0 0,1 0 0,0 0 0,-1 0 0,1-1 0,0 0 0,0 1 0,0-1 0,0-1 0,0 1 0,0-1 0,1 1 0,-1-1 0,0 0 0,0-1 0,0 1 0,0-1 0,0 0 0,6-2 0,0 1 0,0-1 0,0 0 0,-1-1 0,0 0 0,1-1 0,-1 0 0,-1 0 0,1-1 0,8-8 0,12-12 0,-1-1 0,-1-2 0,-2 0 0,-1-2 0,-1-1 0,30-55 0,-34 48-109,-10 23-48,0-1 0,-1 0 0,-1 0 0,-1-1 0,-1 0 0,0 0 0,3-28 0,-7 30-6669</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8"/>
    </inkml:context>
    <inkml:brush xml:id="br0">
      <inkml:brushProperty name="width" value="0.1" units="cm"/>
      <inkml:brushProperty name="height" value="0.1" units="cm"/>
      <inkml:brushProperty name="color" value="#66CC00"/>
    </inkml:brush>
  </inkml:definitions>
  <inkml:trace contextRef="#ctx0" brushRef="#br0">866 43 24575,'-117'2'0,"-127"-5"0,169-7 0,43 5 0,-51-1 0,25 7 0,24 0 0,1 0 0,-1-3 0,1-1 0,-38-7 0,36 3-1365,19 5-5461</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9"/>
    </inkml:context>
    <inkml:brush xml:id="br0">
      <inkml:brushProperty name="width" value="0.1" units="cm"/>
      <inkml:brushProperty name="height" value="0.1" units="cm"/>
      <inkml:brushProperty name="color" value="#66CC00"/>
    </inkml:brush>
  </inkml:definitions>
  <inkml:trace contextRef="#ctx0" brushRef="#br0">168 742 24575,'-5'-5'0,"0"1"0,0-1 0,0 0 0,1 0 0,-1 0 0,1-1 0,0 1 0,-4-10 0,7 13 0,-18-31 0,1-2 0,2 1 0,2-2 0,-12-45 0,18 56 0,2 0 0,1 0 0,1-1 0,1 1 0,1-1 0,1-32 0,2 47 0,1 1 0,-1-1 0,2 1 0,-1 0 0,1 0 0,1 0 0,0 0 0,0 0 0,1 1 0,0 0 0,1 0 0,0 0 0,0 1 0,1 0 0,0 0 0,0 1 0,16-13 0,-10 9 0,1 2 0,0-1 0,0 2 0,1 0 0,0 0 0,27-8 0,-36 14 0,1 1 0,-1 0 0,1 0 0,-1 0 0,1 1 0,0 0 0,-1 0 0,1 1 0,0-1 0,-1 2 0,1-1 0,-1 1 0,0 0 0,1 0 0,-1 1 0,0-1 0,0 1 0,-1 1 0,11 6 0,13 15 0,-1 1 0,-1 2 0,-1 0 0,-1 2 0,36 57 0,-37-53 0,-13-17 0,-1 0 0,-1 0 0,0 1 0,-1 0 0,-1 0 0,-1 1 0,6 27 0,-6-21 0,1 1 0,-2 0 0,4 40 0,-9-58 0,0 1 0,-1 0 0,1 0 0,-2 0 0,1 0 0,-1-1 0,0 1 0,-1-1 0,0 1 0,-1-1 0,-6 11 0,-31 40 0,31-46 0,1-1 0,0 2 0,0 0 0,1 0 0,-6 15 0,9-17 0,-1 0 0,-1 0 0,-9 13 0,3-6 0,10-14 0,0 0 0,-1-1 0,1 1 0,-1-1 0,0 0 0,0 1 0,-1-2 0,1 1 0,-1 0 0,0-1 0,0 0 0,-7 3 0,3-3 0,1 0 0,-1-1 0,0-1 0,0 1 0,1-1 0,-1-1 0,-14 0 0,2-1-1365,3 0-5461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0"/>
    </inkml:context>
    <inkml:brush xml:id="br0">
      <inkml:brushProperty name="width" value="0.1" units="cm"/>
      <inkml:brushProperty name="height" value="0.1" units="cm"/>
      <inkml:brushProperty name="color" value="#66CC00"/>
    </inkml:brush>
  </inkml:definitions>
  <inkml:trace contextRef="#ctx0" brushRef="#br0">248 1006 24575,'-1'-10'0,"-1"0"0,0 0 0,0 0 0,-1 0 0,-1 0 0,0 1 0,-8-16 0,-14-37 0,23 49 0,-9-35 0,-2 0 0,-2 1 0,-30-62 0,-44-75 0,89 182 0,0 0 0,0 0 0,-1-1 0,1 1 0,0 0 0,1 0 0,-1-1 0,0 1 0,1-1 0,-1 1 0,1 0 0,0-1 0,0 1 0,0-1 0,0 1 0,0-1 0,1 1 0,-1-1 0,1 1 0,-1 0 0,1-1 0,0 1 0,0 0 0,0-1 0,0 1 0,0 0 0,1 0 0,-1 0 0,3-3 0,4-1 0,0 0 0,0 0 0,0 1 0,1 0 0,0 0 0,11-4 0,33-18 0,133-100 0,-98 41 0,-71 68 0,-15 15 0,1 0 0,0 0 0,-1 0 0,1 1 0,0-1 0,1 1 0,-1 0 0,0-1 0,5-1 0,-7 4 0,1 0 0,0 0 0,-1 0 0,1 0 0,0 0 0,-1 0 0,1 0 0,0 1 0,-1-1 0,1 0 0,0 1 0,-1-1 0,1 1 0,-1 0 0,1 0 0,-1 0 0,1-1 0,-1 1 0,1 0 0,-1 1 0,0-1 0,0 0 0,0 0 0,0 1 0,1-1 0,-2 0 0,2 3 0,7 10 0,0 1 0,-1 0 0,-1 0 0,-1 1 0,0 0 0,5 26 0,-3-16 0,28 128 0,-34-139 0,2-1 0,0 1 0,0-1 0,2 0 0,-1 0 0,2-1 0,0 0 0,0 0 0,18 22 0,-21-28 0,1-1 0,0 1 0,0-1 0,1 0 0,-1-1 0,1 1 0,0-1 0,10 5 0,-12-7 0,0-2 0,0 1 0,1-1 0,-1 1 0,0-1 0,1 0 0,0-1 0,-1 1 0,1-1 0,-1 0 0,1 0 0,0 0 0,-1-1 0,1 1 0,-1-1 0,6-2 0,3-1 0,0-1 0,0-1 0,15-8 0,-15 7 0,0 0 0,1 1 0,15-4 0,21-6 0,54-25 0,13-4 0,-83 32 55,48-26 0,-53 24-547,1 1 1,36-11-1</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1"/>
    </inkml:context>
    <inkml:brush xml:id="br0">
      <inkml:brushProperty name="width" value="0.1" units="cm"/>
      <inkml:brushProperty name="height" value="0.1" units="cm"/>
      <inkml:brushProperty name="color" value="#E71224"/>
    </inkml:brush>
  </inkml:definitions>
  <inkml:trace contextRef="#ctx0" brushRef="#br0">801 1 24575,'1'11'0,"-1"0"0,0 0 0,-1 0 0,-1 1 0,0-1 0,0-1 0,-1 1 0,0 0 0,-1-1 0,0 1 0,-1-1 0,0 0 0,-1 0 0,0-1 0,0 0 0,-1 0 0,-10 11 0,-20 21 0,-12 15 0,-81 71 0,83-87 0,-1-3 0,-2-1 0,-2-3 0,-57 27 0,75-42 0,-48 32 0,30-16 0,14-9-1365</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2"/>
    </inkml:context>
    <inkml:brush xml:id="br0">
      <inkml:brushProperty name="width" value="0.1" units="cm"/>
      <inkml:brushProperty name="height" value="0.1" units="cm"/>
      <inkml:brushProperty name="color" value="#E71224"/>
    </inkml:brush>
  </inkml:definitions>
  <inkml:trace contextRef="#ctx0" brushRef="#br0">0 0 24575,'4'2'0,"0"1"0,-1 0 0,1-1 0,-1 1 0,0 1 0,0-1 0,5 6 0,6 6 0,2 0 0,-2 0 0,21 25 0,24 24 0,-6-12 0,60 74 0,-11-9 0,-13-19 0,77 78 0,-38-49 0,-16-15 0,-140-155-1365</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3"/>
    </inkml:context>
    <inkml:brush xml:id="br0">
      <inkml:brushProperty name="width" value="0.1" units="cm"/>
      <inkml:brushProperty name="height" value="0.1" units="cm"/>
      <inkml:brushProperty name="color" value="#E71224"/>
    </inkml:brush>
  </inkml:definitions>
  <inkml:trace contextRef="#ctx0" brushRef="#br0">619 1500 24575,'0'-7'0,"-2"0"0,1-1 0,-1 1 0,0 0 0,0 0 0,0 0 0,-7-12 0,5 11 0,0 0 0,1 0 0,0-1 0,0 1 0,-1-11 0,0 0 0,0-1 0,-2 1 0,0 0 0,-9-19 0,-12-35 0,-32-86 0,25 75 0,-59-109 0,30 68 0,28 71 0,27 44 0,0 0 0,1-1 0,-9-19 0,-8-23 0,-28-73 0,8 15 0,26 69 0,2-1 0,-17-71 0,28 97-1365</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4"/>
    </inkml:context>
    <inkml:brush xml:id="br0">
      <inkml:brushProperty name="width" value="0.1" units="cm"/>
      <inkml:brushProperty name="height" value="0.1" units="cm"/>
      <inkml:brushProperty name="color" value="#E71224"/>
    </inkml:brush>
  </inkml:definitions>
  <inkml:trace contextRef="#ctx0" brushRef="#br0">1806 152 24575,'-167'-14'0,"99"5"0,-101-12 0,51 1 0,85 12 0,-1 2 0,-52-2 0,-305-31 0,250 20 0,55 12 0,-133 7 0,85 3 0,92-5 0,27 1 0,1 0 0,-1 1 0,1 1 0,-1 0 0,-20 5 0,34-6-22,1 0-1,-1 0 1,1 0 0,0 0-1,-1 0 1,1 0 0,0 0-1,-1 0 1,1 0-1,0 0 1,-1 0 0,1 1-1,0-1 1,-1 0 0,1 0-1,0 0 1,-1 1-1,1-1 1,0 0 0,-1 1-1,1-1 1,0 0-1,0 0 1,0 1 0,-1-1-1,1 0 1,0 1 0,0-1-1,0 0 1,0 1-1,0-1 1,-1 1 0,1-1-1,0 0 1,0 1 0,0-1-1,0 0 1,0 1-1,0-1 1,0 1 0,0-1-1,0 0 1,1 1-1,-1-1 1,0 0 0,0 1-1,0-1 1,0 0 0,0 1-1,1-1 1,-1 0-1,0 1 1,0-1 0,1 0-1,-1 1 1,0-1-1,0 0 1,1 0 0,-1 0-1,1 1 1</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5"/>
    </inkml:context>
    <inkml:brush xml:id="br0">
      <inkml:brushProperty name="width" value="0.1" units="cm"/>
      <inkml:brushProperty name="height" value="0.1" units="cm"/>
      <inkml:brushProperty name="color" value="#E71224"/>
    </inkml:brush>
  </inkml:definitions>
  <inkml:trace contextRef="#ctx0" brushRef="#br0">0 1140 24575,'1'-21'0,"0"0"0,1 0 0,1 0 0,1 1 0,1-1 0,1 1 0,1 0 0,0 0 0,2 1 0,15-27 0,-17 32 0,-1-1 0,-1 0 0,0 0 0,0-1 0,3-28 0,-4 23 0,1 0 0,8-26 0,39-123 0,-15 40 0,-33 116 0,0 0 0,-2-1 0,2-24 0,2-11 0,-3 38 0,1 1 0,0-1 0,1 0 0,7-14 0,-6 15 0,-1 0 0,0-1 0,0 1 0,3-20 0,-3-51-1365,-5 63-5461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6"/>
    </inkml:context>
    <inkml:brush xml:id="br0">
      <inkml:brushProperty name="width" value="0.1" units="cm"/>
      <inkml:brushProperty name="height" value="0.1" units="cm"/>
      <inkml:brushProperty name="color" value="#E71224"/>
    </inkml:brush>
  </inkml:definitions>
  <inkml:trace contextRef="#ctx0" brushRef="#br0">996 616 24575,'-17'2'0,"-1"0"0,1 0 0,0 2 0,-25 8 0,23-7 0,1 0 0,-2 0 0,-25 1 0,-32 4 0,54-5 0,-46 1 0,-334-6 0,395-1 0,-1 0 0,1 0 0,0-1 0,0 0 0,0-1 0,0 0 0,0 0 0,1 0 0,-1-1 0,1 0 0,0 0 0,0-1 0,0 0 0,1-1 0,-1 1 0,1-1 0,1 0 0,-1-1 0,1 1 0,0-1 0,1 0 0,-1 0 0,-2-8 0,-1 0 0,1 0 0,0-1 0,2 0 0,0 0 0,0 0 0,2 0 0,0-1 0,1 0 0,0 1 0,2-29 0,1 36 0,0 1 0,1-1 0,0 1 0,1 0 0,-1 0 0,2 0 0,-1 0 0,1 0 0,0 0 0,1 1 0,6-8 0,5-5 0,2 0 0,26-21 0,-37 34 0,6-5 0,0 0 0,1 0 0,1 2 0,-1-1 0,2 2 0,25-12 0,6-2 0,-31 15 0,1 0 0,31-10 0,-26 11 0,1 2 0,0 0 0,0 1 0,40 0 0,-55 4 0,-1 0 0,1 1 0,0 0 0,0 1 0,0 0 0,-1 0 0,1 0 0,-1 1 0,0 0 0,0 1 0,0-1 0,0 1 0,0 1 0,-1-1 0,0 1 0,0 1 0,8 7 0,138 166 0,-67-74 0,-58-71 0,-1 2 0,30 56 0,-48-77 0,-3-7 0,0 1 0,-1 0 0,0 0 0,0 0 0,-1 0 0,0 0 0,-1 1 0,0-1 0,0 1 0,0 14 0,-2-13 20,0-1 0,0 0 0,-1 1 0,0-1 0,-5 18 0,5-25-79,0 0-1,0-1 1,-1 1-1,1 0 1,-1-1 0,0 1-1,0-1 1,0 0-1,0 1 1,0-1 0,0 0-1,0 0 1,-1 0-1,1-1 1,-1 1 0,1 0-1,-1-1 1,0 0-1,0 0 1,0 1 0,1-2-1,-1 1 1,0 0-1,-4 0 1,-9 1-6767</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7"/>
    </inkml:context>
    <inkml:brush xml:id="br0">
      <inkml:brushProperty name="width" value="0.1" units="cm"/>
      <inkml:brushProperty name="height" value="0.1" units="cm"/>
      <inkml:brushProperty name="color" value="#E71224"/>
    </inkml:brush>
  </inkml:definitions>
  <inkml:trace contextRef="#ctx0" brushRef="#br0">560 1 24575,'-2'2'0,"-1"0"0,1 0 0,0 1 0,0-1 0,0 1 0,0-1 0,1 1 0,-1 0 0,0-1 0,1 1 0,0 0 0,0 0 0,0 0 0,-1 6 0,-1-1 0,-9 18 0,-1 0 0,-1-1 0,-1 0 0,-26 32 0,40-56 0,-150 182 0,67-90 0,28-23 0,-83 66 0,134-131-1365</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8.591"/>
    </inkml:context>
    <inkml:brush xml:id="br0">
      <inkml:brushProperty name="width" value="0.05" units="cm"/>
      <inkml:brushProperty name="height" value="0.05" units="cm"/>
      <inkml:brushProperty name="color" value="#66CC00"/>
    </inkml:brush>
  </inkml:definitions>
  <inkml:trace contextRef="#ctx0" brushRef="#br0">0 0 24575,'20'173'0,"-21"297"-1365,1-462-5461</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8"/>
    </inkml:context>
    <inkml:brush xml:id="br0">
      <inkml:brushProperty name="width" value="0.1" units="cm"/>
      <inkml:brushProperty name="height" value="0.1" units="cm"/>
      <inkml:brushProperty name="color" value="#E71224"/>
    </inkml:brush>
  </inkml:definitions>
  <inkml:trace contextRef="#ctx0" brushRef="#br0">0 1 24575,'1'6'0,"1"0"0,-1 0 0,1 0 0,0 0 0,1-1 0,-1 1 0,1-1 0,0 1 0,1-1 0,-1 0 0,1 0 0,0 0 0,0-1 0,0 1 0,9 6 0,23 29 0,52 75 0,-65-87 0,75 91 0,-15-33 0,-46-50 0,33 42 0,42 50 0,-72-86 0,-2 1 0,49 73 0,-79-100-1365</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49"/>
    </inkml:context>
    <inkml:brush xml:id="br0">
      <inkml:brushProperty name="width" value="0.1" units="cm"/>
      <inkml:brushProperty name="height" value="0.1" units="cm"/>
      <inkml:brushProperty name="color" value="#E71224"/>
    </inkml:brush>
  </inkml:definitions>
  <inkml:trace contextRef="#ctx0" brushRef="#br0">730 2461 24575,'0'-23'0,"1"-11"0,-1 0 0,-2 0 0,-1 0 0,-2 0 0,-13-49 0,11 56 4,1 0 1,-4-48-1,7 46-57,-1 1 1,-13-46-1,0 22-75,-92-268-470,15 31-81,-12-31-108,-31-32 787,59 120-354,31 88 82,26 60 1295,17 64-635,-1-1 0,-1 1 0,0 1 0,-12-25 0,11 37-1753</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50"/>
    </inkml:context>
    <inkml:brush xml:id="br0">
      <inkml:brushProperty name="width" value="0.1" units="cm"/>
      <inkml:brushProperty name="height" value="0.1" units="cm"/>
      <inkml:brushProperty name="color" value="#E71224"/>
    </inkml:brush>
  </inkml:definitions>
  <inkml:trace contextRef="#ctx0" brushRef="#br0">1 1591 24575,'-1'-14'0,"2"1"0,0-1 0,0 1 0,1-1 0,1 1 0,0-1 0,1 1 0,9-21 0,-8 20 0,0-1 0,-2 1 0,0-1 0,0 0 0,0-25 0,4-23 0,45-276 0,-33 212 0,-17 109 0,1 0 0,1-1 0,1 1 0,0 1 0,9-22 0,-1 3 0,12-18 0,-19 45 0,-1 0 0,-1-1 0,1 0 0,-2 0 0,5-18 0,1-6 0,0 1 0,2 0 0,2 0 0,18-32 0,-8 15 0,-11 23 0,-7 14 0,0 0 0,1 1 0,0 0 0,1 0 0,1 0 0,0 1 0,11-13 0,6-6 0,-22 25 0,0 0 0,1 1 0,0-1 0,0 1 0,0 0 0,1 0 0,-1 0 0,1 0 0,6-3 0,-6 4 8,0-1-1,0 1 0,-1-1 1,1-1-1,-1 1 0,5-7 1,7-7-1425</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51"/>
    </inkml:context>
    <inkml:brush xml:id="br0">
      <inkml:brushProperty name="width" value="0.1" units="cm"/>
      <inkml:brushProperty name="height" value="0.1" units="cm"/>
      <inkml:brushProperty name="color" value="#E71224"/>
    </inkml:brush>
  </inkml:definitions>
  <inkml:trace contextRef="#ctx0" brushRef="#br0">489 556 24575,'-34'0'0,"21"2"0,1-2 0,0 0 0,0 0 0,0-1 0,0 0 0,0-1 0,0-1 0,0 0 0,0 0 0,-21-11 0,-69-45 0,76 40 0,1 0 0,0-2 0,-32-36 0,50 48 0,0 1 0,0-2 0,1 1 0,1-1 0,-1 0 0,2 0 0,-1 0 0,1 0 0,1-1 0,0 0 0,0 0 0,1 0 0,-1-18 0,3 21 0,0 0 0,0 0 0,0 0 0,1 0 0,1 0 0,-1 1 0,6-15 0,-6 18 0,1 1 0,0 0 0,0 0 0,0 0 0,0 0 0,0 0 0,1 0 0,-1 0 0,1 1 0,0-1 0,0 1 0,0 0 0,0 0 0,0 0 0,1 0 0,-1 0 0,0 1 0,8-3 0,-4 2 0,14-4 0,-1-1 0,0-1 0,33-17 0,-46 21 0,1 1 0,-1 0 0,1 0 0,0 1 0,0 0 0,0 0 0,0 1 0,15-1 0,73 5 0,-40-1 0,31-3 0,79 3 0,-156-1 0,0 1 0,0 0 0,0 0 0,0 1 0,0 0 0,-1 1 0,0 0 0,0 0 0,0 1 0,0 1 0,-1-1 0,1 1 0,-1 1 0,-1-1 0,1 1 0,-1 1 0,-1-1 0,1 1 0,-1 0 0,-1 1 0,1-1 0,-2 1 0,1 0 0,-1 1 0,0-1 0,-1 1 0,0-1 0,-1 1 0,0 0 0,0 0 0,-1 0 0,0 11 0,-1-8 0,0-1 0,-1 0 0,0 0 0,-1 0 0,-1 0 0,1 0 0,-2 0 0,0-1 0,0 1 0,-12 20 0,2-7 0,-10 20 0,-55 78 0,70-112 0,0 0 0,0-1 0,-1 0 0,0 0 0,0-1 0,-1-1 0,-1 1 0,0-2 0,0 0 0,0 0 0,-25 9 0,22-12-151,-2-1-1,1-1 0,0 0 0,0-1 1,-1-1-1,1 0 0,-1-1 1,-31-7-1</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52"/>
    </inkml:context>
    <inkml:brush xml:id="br0">
      <inkml:brushProperty name="width" value="0.2" units="cm"/>
      <inkml:brushProperty name="height" value="0.2" units="cm"/>
      <inkml:brushProperty name="color" value="#00A0D7"/>
    </inkml:brush>
  </inkml:definitions>
  <inkml:trace contextRef="#ctx0" brushRef="#br0">331 347 24575,'0'-1'0,"-1"-1"0,0 0 0,0 1 0,1-1 0,-1 1 0,0-1 0,-1 1 0,1 0 0,0-1 0,0 1 0,-1 0 0,1 0 0,0 0 0,-1 0 0,1 0 0,-1 0 0,1 0 0,-1 1 0,0-1 0,1 0 0,-1 1 0,-2-1 0,-41-10 0,23 9 0,0 1 0,0 0 0,-29 4 0,41-2 0,-1 1 0,0 0 0,1 1 0,0 0 0,-1 0 0,1 1 0,1 1 0,-18 10 0,24-13 0,1 0 0,-1 1 0,1-1 0,0 1 0,0-1 0,0 1 0,0 0 0,1 0 0,-1 0 0,1 0 0,0 0 0,0 1 0,0-1 0,0 0 0,0 0 0,1 1 0,-1-1 0,1 5 0,3 70 0,-1-43 0,0-24 0,0 1 0,0-1 0,2 0 0,-1 0 0,1 0 0,1 0 0,0-1 0,11 19 0,11 24 0,-20-38 0,2-1 0,0 0 0,15 19 0,0 0 0,111 149 0,-95-130 0,-10-17 0,1-1 0,38 31 0,22 23 0,-80-78 0,1 0 0,0-2 0,0 1 0,1-2 0,24 12 0,12 8 0,-40-23 0,0-1 0,1 0 0,-1 0 0,0-1 0,1 0 0,-1-1 0,1 0 0,0 0 0,-1-1 0,1-1 0,-1 1 0,1-2 0,0 1 0,-1-1 0,0 0 0,1-1 0,-1 0 0,0-1 0,0 0 0,-1 0 0,1-1 0,-1 0 0,9-7 0,65-77 0,-45 48 0,-2 0 0,-2-2 0,36-60 0,-58 81 0,-1-1 0,-1 0 0,-1-1 0,9-46 0,-7 29 0,-5 11 0,-2 0 0,0 0 0,-2-1 0,-4-47 0,0-2 0,3 68 0,0 0 0,-1 0 0,-1 1 0,0-1 0,0 0 0,-1 1 0,-1 0 0,1-1 0,-2 1 0,0 1 0,0-1 0,-1 1 0,0 0 0,-14-17 0,6 13 0,0 0 0,-1 1 0,0 1 0,-1 0 0,0 1 0,-1 1 0,-33-15 0,16 6 0,-143-77 0,159 86 0,0-1 0,-1 2 0,-1 1 0,1 0 0,-1 2 0,-1 0 0,-23-4 0,-24-8 0,57 13 0,0 2 0,-1-1 0,1 1 0,-1 1 0,-16-1 0,4 2 0,1 1 0,0 1 0,0 2 0,0 0 0,-25 7 0,38-7 0,0 0 0,1 1 0,0 0 0,-1 1 0,1 0 0,1 0 0,-1 1 0,1 0 0,0 1 0,0 0 0,1 0 0,0 0 0,-12 16 0,11-9 0,-1-1 0,2 1 0,-1 0 0,2 0 0,0 1 0,1 0 0,0 0 0,1 0 0,-2 21 0,7-23-1365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07:02.695"/>
    </inkml:context>
    <inkml:brush xml:id="br0">
      <inkml:brushProperty name="width" value="0.2" units="cm"/>
      <inkml:brushProperty name="height" value="0.2" units="cm"/>
      <inkml:brushProperty name="color" value="#E71224"/>
    </inkml:brush>
  </inkml:definitions>
  <inkml:trace contextRef="#ctx0" brushRef="#br0">0 0 24575,'46'41'0,"102"71"0,-8-8 0,139 108-826,36 30-350,-9-2-908,-167-123 2084,75 68 0,130 100 0,-178-153 0,151 121-2647,247 208 2770,-294-228-2155,354 321-914,-385-336 1675,83 81 1356,183 178 12,-346-329 19,450 434 550,-267-262 1158,-78-54-1879,-64-60 340,32 39 916,-74-74-1249,-46-60 2215,8 9 3746,-55-47-5255,47 45-708,-92-99 50,-1 1 0,18 27 0,22 22 0,-44-51 0,0 0 0,12 20 0,29 35 0,-55-72 0,0 0 0,1 0 0,-1 1 0,0-1 0,0 0 0,0 1 0,0-1 0,0 1 0,0 0 0,-1-1 0,1 1 0,0-1 0,-1 1 0,1 0 0,-1 0 0,1 2 0,-2-3 0,1 0 0,0 0 0,0-1 0,0 1 0,-1 0 0,1 0 0,0-1 0,-1 1 0,1 0 0,-1 0 0,1-1 0,-1 1 0,1 0 0,-1-1 0,1 1 0,-1-1 0,0 1 0,1-1 0,-1 1 0,0-1 0,0 1 0,1-1 0,-1 0 0,-1 1 0,-1 0 0,0 0 0,0-1 0,0 1 0,0-1 0,0 0 0,0 1 0,0-1 0,0-1 0,0 1 0,0 0 0,0-1 0,0 0 0,0 1 0,0-1 0,0 0 0,0-1 0,-4-1 0,-44-41-1365</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07:08.023"/>
    </inkml:context>
    <inkml:brush xml:id="br0">
      <inkml:brushProperty name="width" value="0.2" units="cm"/>
      <inkml:brushProperty name="height" value="0.2" units="cm"/>
      <inkml:brushProperty name="color" value="#E71224"/>
    </inkml:brush>
  </inkml:definitions>
  <inkml:trace contextRef="#ctx0" brushRef="#br0">8396 0 24575,'-26'28'0,"-2"-2"0,-1-1 0,-52 35 0,10-11-384,-84 75 0,73-56 213,-868 737-7357,411-341 6959,324-278 3,-396 314-2132,-380 252 2118,569-427 354,-265 191-347,-277 214-441,87-112 1486,434-335 155,-236 157 3696,419-265-4323,197-135 830,38-26 252,-41 33-1,-6 2 4131,22-20-4891,40-24-941</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07:12.884"/>
    </inkml:context>
    <inkml:brush xml:id="br0">
      <inkml:brushProperty name="width" value="0.2" units="cm"/>
      <inkml:brushProperty name="height" value="0.2" units="cm"/>
      <inkml:brushProperty name="color" value="#66CC00"/>
    </inkml:brush>
  </inkml:definitions>
  <inkml:trace contextRef="#ctx0" brushRef="#br0">0 4372 24575,'5'1'0,"-1"1"0,1 0 0,-1 0 0,0 0 0,0 0 0,0 1 0,0 0 0,0 0 0,0 0 0,-1 0 0,5 5 0,7 6 0,155 140 0,-112-97 0,-13-9-251,63 86-1,-33-39-987,113 141 147,70 83-167,34 27-17,173 197-1265,-344-410 2516,221 254 3640,-139-179 78,-136-144-3066,-59-57-627,13 11 0,-12-21 0,-5-15 0,0-66 0,-4 60 0,1-1 0,1 1 0,10-46 0,1 32-185,1 1-1,32-59 1,7-18-124,220-499-3747,-79 244-265,-62 123 3467,137-256-2134,350-489-1,-382 671 2891,342-356 1,351-215-18,-375 452 260,26 35 45,17 35 149,360-114 891,-935 472-1118,397-169 3974,-132 83 2781,-234 74-4139,-7 1-3407</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7T21:50:36.948"/>
    </inkml:context>
    <inkml:brush xml:id="br0">
      <inkml:brushProperty name="width" value="0.2" units="cm"/>
      <inkml:brushProperty name="height" value="0.2" units="cm"/>
      <inkml:brushProperty name="color" value="#00A0D7"/>
    </inkml:brush>
  </inkml:definitions>
  <inkml:trace contextRef="#ctx0" brushRef="#br0">0 787 24575,'0'-21'0,"1"0"0,1 1 0,0-1 0,7-23 0,-7 36 0,1-1 0,0 1 0,0 0 0,1 0 0,0 0 0,1 0 0,0 1 0,0 0 0,0 0 0,1 0 0,0 0 0,10-7 0,5-7 0,0 0 0,31-44 0,8-7 0,84-76 0,-135 139 0,4-2 0,0 1 0,0 1 0,1 0 0,20-9 0,8-5 0,73-34 0,-107 53 0,1 0 0,0 1 0,0 0 0,0 1 0,0-1 0,0 2 0,0-1 0,0 1 0,1 1 0,17 1 0,46-6 0,-46 0 0,1 2 0,47 1 0,5-1 0,-56 0 0,46-12 0,-51 9 0,1 2 0,-1 0 0,39-2 0,70 4 0,165 6 0,-266-1 0,46 13 0,24 4 0,-51-13 0,-1 1 0,84 29 0,-80-21 0,30 2 0,-57-14 0,0 1 0,-1 1 0,32 12 0,-38-11 0,1-2 0,0 0 0,30 4 0,-32-7 0,0 1 0,0 0 0,0 1 0,-1 0 0,1 2 0,13 6 0,3 5 0,0 1 0,-2 2 0,41 34 0,-49-35 0,2 1 0,0 1 0,-1 1 0,21 30 0,73 82 0,-96-106 0,33 36 0,-47-57 0,-1 0 0,1 0 0,-1 0 0,-1 1 0,1 0 0,-1 0 0,2 8 0,14 32 0,-12-34 0,0 1 0,-2-1 0,0 1 0,0 0 0,-2 1 0,0-1 0,2 20 0,-2 113 0,-3-112 0,2 91 0,-5 111 0,0-216 0,-1 0 0,-2 0 0,-12 34 0,-1 6 0,-39 134 0,-3 15 0,35-125 0,16-58 0,1 0 0,-6 39 0,13-51 0,-1-1 0,-1 1 0,0 0 0,-1-1 0,-1 0 0,-12 23 0,16-32 10,-1 1-1,1-1 0,0 1 1,0 0-1,0 0 0,0 8 1,2-10-106,0 0 1,-1-1 0,0 1-1,0 0 1,0-1-1,0 1 1,-1-1 0,0 1-1,0-1 1,0 0 0,0 1-1,-1-1 1,1 0-1,-6 5 1</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7T21:50:38.078"/>
    </inkml:context>
    <inkml:brush xml:id="br0">
      <inkml:brushProperty name="width" value="0.2" units="cm"/>
      <inkml:brushProperty name="height" value="0.2" units="cm"/>
      <inkml:brushProperty name="color" value="#00A0D7"/>
    </inkml:brush>
  </inkml:definitions>
  <inkml:trace contextRef="#ctx0" brushRef="#br0">5 1 24575,'-2'51'0,"1"-33"0,0 0 0,1 0 0,1 0 0,0 0 0,1-1 0,2 1 0,-1 0 0,12 30 0,-10-34 0,-1-1 0,0 2 0,-1-1 0,0 0 0,-1 1 0,-1 28 0,0-21 0,1 0 0,5 23 0,75 239 0,-63-222 0,-9-36 0,23 45 0,1 0 0,-32-68 0,0 0 0,-1 0 0,1-1 0,0 1 0,0 0 0,1-1 0,-1 0 0,1 1 0,-1-1 0,1 0 0,0 0 0,-1 0 0,1-1 0,0 1 0,0-1 0,1 1 0,-1-1 0,0 0 0,0 0 0,1 0 0,-1-1 0,0 1 0,4-1 0,13 2 0,0-2 0,38-3 0,-16 0 0,95 5 0,107-5 0,-148-14-1365</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9.149"/>
    </inkml:context>
    <inkml:brush xml:id="br0">
      <inkml:brushProperty name="width" value="0.05" units="cm"/>
      <inkml:brushProperty name="height" value="0.05" units="cm"/>
      <inkml:brushProperty name="color" value="#66CC00"/>
    </inkml:brush>
  </inkml:definitions>
  <inkml:trace contextRef="#ctx0" brushRef="#br0">0 3 24575,'113'-2'0,"119"4"0,-216 1-1365,-4 2-5461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7T21:50:39.697"/>
    </inkml:context>
    <inkml:brush xml:id="br0">
      <inkml:brushProperty name="width" value="0.2" units="cm"/>
      <inkml:brushProperty name="height" value="0.2" units="cm"/>
      <inkml:brushProperty name="color" value="#00A0D7"/>
    </inkml:brush>
  </inkml:definitions>
  <inkml:trace contextRef="#ctx0" brushRef="#br0">0 1 24575,'4'0'0,"-1"0"0,1 1 0,-1-1 0,1 1 0,-1 0 0,1 0 0,-1 0 0,0 0 0,0 1 0,1-1 0,-1 1 0,0 0 0,0 0 0,-1 0 0,1 0 0,0 0 0,-1 1 0,1-1 0,-1 1 0,0 0 0,4 5 0,1 5 0,0 1 0,0 0 0,8 28 0,1 1 0,20 67 0,39 125 0,-33-95 0,-25-71 0,-12-48 0,0 0 0,2 0 0,9 22 0,-2 0 0,-12-36 0,-1-1 0,1 1 0,0-1 0,0 0 0,1 0 0,0 0 0,0 0 0,0 0 0,1-1 0,6 9 0,-9-13 0,0-1 0,0 1 0,1-1 0,-1 1 0,0-1 0,0 1 0,1-1 0,-1 0 0,0 0 0,1 1 0,-1-1 0,0 0 0,1 0 0,-1 0 0,0-1 0,1 1 0,-1 0 0,0 0 0,0-1 0,1 1 0,-1-1 0,0 1 0,0-1 0,1 1 0,-1-1 0,0 0 0,0 0 0,0 1 0,0-1 0,2-2 0,34-37 0,-21 21 0,40-31 0,1 2 0,75-47 0,-62 47 0,-36 23 0,1 3 0,45-23 0,-27 21 0,2 3 0,71-19 0,-113 35 23,1 0-1,-1 0 1,18-11-1,6-2-1477</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1:20.659"/>
    </inkml:context>
    <inkml:brush xml:id="br0">
      <inkml:brushProperty name="width" value="0.2" units="cm"/>
      <inkml:brushProperty name="height" value="0.2" units="cm"/>
      <inkml:brushProperty name="color" value="#00A0D7"/>
    </inkml:brush>
  </inkml:definitions>
  <inkml:trace contextRef="#ctx0" brushRef="#br0">1 979 24575,'1'-11'0,"0"1"0,2 0 0,-1-1 0,1 1 0,1 0 0,0 1 0,0-1 0,1 1 0,6-11 0,-3 7 0,-1-1 0,-1-1 0,6-18 0,1-8 0,2 1 0,2 0 0,1 2 0,2-1 0,43-61 0,-46 76 0,1 2 0,0 0 0,2 1 0,36-31 0,-35 28 0,-18 21 0,-1-1 0,0 1 0,1 1 0,-1-1 0,1 0 0,0 1 0,0-1 0,0 1 0,0 0 0,1 0 0,3-2 0,88-41 0,-51 23 0,49-17 0,-55 25 0,1 2 0,1 2 0,74-9 0,-87 15 0,46-12 0,20-3 0,149-19 0,-116 27-293,241-18-1991,-248 23 1465,207-7-441,-199 14 1260,171 22 0,-15 7 0,-3-1 0,-142-12 0,58 10 0,-130-16 0,155 36 0,-98-18-146,-83-22 423,-1 3 1,59 21-1,-51-12-105,131 60-238,-154-66 216,-1 0 0,-1 2 0,0 1 0,-1 0 0,23 24 0,82 98 1618,-108-115-1611,-1 1-1,-2 0 1,0 2 0,16 38 0,-17-25-54,-2 1 0,9 54 0,8 29 0,-21-88-103,-2 1 0,-2 0 0,-1 0 0,-2 0 0,-5 55 0,2 4 0,2-44 0,2-26 0,-2 0 0,0 0 0,-2 1 0,-1-1 0,-1 0 0,-12 42 0,10-51 0,0 0 0,-1 0 0,0-1 0,-1 0 0,-1 0 0,-14 17 0,-9 7 0,-2-2 0,-1-2 0,-2-1 0,-1-2 0,-2-1 0,-1-3 0,-68 37 0,29-27-269,-2-4 0,-143 38 0,49-28 210,-26 8 20,196-50 42,-20 7 192,-1-1 0,1-1 0,-54 5-1,-58 6-149,88-10-6,-98 4 0,-145-13-1404</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1:21.330"/>
    </inkml:context>
    <inkml:brush xml:id="br0">
      <inkml:brushProperty name="width" value="0.2" units="cm"/>
      <inkml:brushProperty name="height" value="0.2" units="cm"/>
      <inkml:brushProperty name="color" value="#00A0D7"/>
    </inkml:brush>
  </inkml:definitions>
  <inkml:trace contextRef="#ctx0" brushRef="#br0">1289 1 24575,'-6'0'0,"-1"2"0,0-1 0,0 1 0,0 0 0,1 0 0,-1 0 0,1 1 0,-10 6 0,-47 31 0,-9 24 0,56-47 0,-2-1 0,-36 27 0,-29 12 0,35-22 0,-91 47 0,-115 66 0,216-122 0,-127 80 0,47-24 0,106-72 0,-1 0 0,1 1 0,0 1 0,1 0 0,0 0 0,0 1 0,1 0 0,1 1 0,0 0 0,1 1 0,0 0 0,1 0 0,-8 20 0,14-27 0,0-1 0,0 0 0,0 1 0,1-1 0,0 0 0,0 1 0,1-1 0,-1 1 0,1-1 0,1 0 0,-1 1 0,1-1 0,-1 0 0,1 0 0,1 0 0,-1 0 0,1-1 0,0 1 0,0-1 0,0 1 0,1-1 0,-1 0 0,1 0 0,0-1 0,8 7 0,11 6 0,1-1 0,0-1 0,51 22 0,-4-2 0,-23-9-209,62 22-1,-30-14 66,34 12-302,135 32 0,-65-23 136,408 101-72,-314-88 262,-187-42 167,-40-10 443,0-3 0,60 8 0,-95-18-644,0 0 0,0 1 1,28 10-1</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3:02.737"/>
    </inkml:context>
    <inkml:brush xml:id="br0">
      <inkml:brushProperty name="width" value="0.1" units="cm"/>
      <inkml:brushProperty name="height" value="0.1" units="cm"/>
      <inkml:brushProperty name="color" value="#66CC00"/>
    </inkml:brush>
  </inkml:definitions>
  <inkml:trace contextRef="#ctx0" brushRef="#br0">930 130 24575,'-1'-1'0,"0"0"0,0-1 0,0 1 0,0-1 0,0 1 0,-1 0 0,1 0 0,0 0 0,-1 0 0,1 0 0,-1 0 0,1 0 0,-1 0 0,1 1 0,-1-1 0,1 0 0,-4 0 0,-30-10 0,18 7 0,-1 1 0,0 1 0,0 1 0,-21 0 0,20 2 0,-1-2 0,0 0 0,-23-6 0,10 2 0,0 1 0,0 2 0,-1 1 0,-33 4 0,-8-1 0,58-1 0,1 1 0,-1 1 0,1 1 0,-1 0 0,1 1 0,-15 7 0,-50 13 0,74-24 0,0 1 0,0 0 0,0 0 0,0 0 0,0 1 0,1 0 0,-1 0 0,-6 4 0,10-3 0,-1-1 0,1 0 0,0 1 0,0 0 0,0 0 0,1 0 0,-1 0 0,1 0 0,0 0 0,0 1 0,1-1 0,-3 10 0,-4 18 0,2 1 0,1 0 0,-1 47 0,2-21 0,-14 55 0,8-34 0,1 10 0,11-48 0,3-1 0,1-1 0,2 1 0,18 54 0,-20-81 0,0 0 0,1-1 0,1 0 0,1 0 0,0-1 0,0 0 0,15 15 0,71 60 0,-85-79 0,0 0 0,1-1 0,0-1 0,0 0 0,1 0 0,-1-1 0,1 0 0,0-1 0,1-1 0,21 4 0,-6-4 0,0-1 0,0-1 0,53-5 0,-68 2 0,0 0 0,1-1 0,-1 0 0,0-1 0,-1 0 0,1-1 0,-1-1 0,0 0 0,0 0 0,12-10 0,-14 9 0,1 1 0,-1 0 0,1 1 0,1 0 0,-1 1 0,1 1 0,-1-1 0,1 2 0,12-2 0,-12 2 0,0 0 0,0-1 0,-1 0 0,1 0 0,-1-1 0,0-1 0,0 0 0,0-1 0,16-11 0,15-22 0,-32 29 0,0 0 0,0 1 0,1 0 0,0 0 0,20-11 0,-21 15 0,-2 0 0,1-1 0,-1 0 0,0-1 0,0 0 0,0 0 0,-1-1 0,0 0 0,-1 0 0,0 0 0,0-1 0,-1 0 0,0 0 0,0 0 0,4-15 0,9-17 0,17-59 0,-9 29 0,-20 57 0,0-1 0,-1 0 0,0 0 0,-1 0 0,-1 0 0,2-30 0,-4 1 0,-3-121 0,1 159 0,-1-1 0,0 0 0,0 1 0,0-1 0,-1 1 0,1 0 0,-2 0 0,1 0 0,-1 0 0,1 1 0,-2-1 0,1 1 0,-1 0 0,1 0 0,-9-6 0,4 3 0,1-1 0,0 1 0,1-2 0,-9-12 0,7 8 0,-1 1 0,-1-1 0,-1 2 0,-21-21 0,-20-20 0,51 51-114,0 0 1,0-1-1,0 1 0,-1 1 0,1-1 1,0 0-1,-1 1 0,0-1 0,1 1 1,-1 0-1,-5-2 0</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3:04.134"/>
    </inkml:context>
    <inkml:brush xml:id="br0">
      <inkml:brushProperty name="width" value="0.1" units="cm"/>
      <inkml:brushProperty name="height" value="0.1" units="cm"/>
      <inkml:brushProperty name="color" value="#66CC00"/>
    </inkml:brush>
  </inkml:definitions>
  <inkml:trace contextRef="#ctx0" brushRef="#br0">0 685 24575,'5'-4'0,"0"0"0,0-1 0,-1 0 0,1 0 0,-1 0 0,0 0 0,5-11 0,-8 15 0,55-108 0,-47 87 0,1 0 0,2 1 0,0 0 0,1 0 0,1 2 0,1-1 0,17-16 0,19-14 0,3 3 0,2 2 0,73-45 0,-35 48 0,-18 9 0,-62 28 0,0 0 0,0 1 0,0 1 0,1 0 0,0 1 0,16 0 0,16-4 0,-37 4 0,-1 0 0,1 1 0,0 0 0,0 0 0,-1 1 0,1 1 0,0-1 0,0 2 0,0-1 0,-1 1 0,1 1 0,-1 0 0,0 0 0,0 1 0,0 0 0,14 8 0,15 12 0,-25-16 0,0 1 0,0 0 0,20 18 0,-30-23 0,1-1 0,0 0 0,0-1 0,1 1 0,-1-1 0,1 1 0,4 1 0,-4-3 0,-1 1 0,0-1 0,-1 1 0,1 1 0,0-1 0,-1 0 0,1 1 0,-1 0 0,6 5 0,33 41 0,-28-34 0,-1 0 0,0 0 0,-1 2 0,19 33 0,12 26 0,-34-64 0,-1 1 0,0 0 0,-1 0 0,0 1 0,-1-1 0,-1 2 0,0-1 0,-1 0 0,3 20 0,12 69 0,-13-76 0,-1-1 0,-1 1 0,1 35 0,-3 68 0,-5 119 0,3-248-52,0 0-1,0 1 1,0-1-1,0 0 1,0 0-1,0 0 1,-1 0-1,1 1 1,0-1-1,-1 0 1,1 0-1,0 0 1,-1 0-1,0 0 1,1 0-1,-1 0 1,0 0-1,1 0 1,-1 0-1,0-1 0,0 1 1,0 0-1,1 0 1,-1-1-1,-2 2 1</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3:04.986"/>
    </inkml:context>
    <inkml:brush xml:id="br0">
      <inkml:brushProperty name="width" value="0.1" units="cm"/>
      <inkml:brushProperty name="height" value="0.1" units="cm"/>
      <inkml:brushProperty name="color" value="#66CC00"/>
    </inkml:brush>
  </inkml:definitions>
  <inkml:trace contextRef="#ctx0" brushRef="#br0">0 1 24575,'6'1'0,"-1"0"0,1 0 0,-1 1 0,0 0 0,0 0 0,0 0 0,0 1 0,0 0 0,0-1 0,0 2 0,-1-1 0,0 1 0,0-1 0,0 1 0,0 0 0,5 7 0,4 6 0,0 0 0,20 36 0,62 138 0,-77-152 0,18 58 0,-36-95 0,1 0 0,-1 0 0,1 0 0,0 0 0,0 0 0,-1 0 0,2-1 0,-1 1 0,0 0 0,0-1 0,0 1 0,2 1 0,-2-3 0,-1 0 0,1 1 0,-1-1 0,1 0 0,-1 0 0,1 1 0,-1-1 0,1 0 0,0 0 0,-1 0 0,1 0 0,-1 0 0,1 0 0,0 0 0,-1 0 0,1 0 0,-1 0 0,1 0 0,-1 0 0,1-1 0,-1 1 0,1 0 0,0 0 0,-1 0 0,1-1 0,0 0 0,3-3 0,1 0 0,-1 0 0,0-1 0,0 0 0,-1 1 0,6-10 0,2-2 0,2 1 0,0 1 0,1 0 0,0 1 0,1 0 0,16-10 0,41-37 0,15-14 65,-63 56-423,0-1 1,-2-2-1,25-27 1</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1:20.659"/>
    </inkml:context>
    <inkml:brush xml:id="br0">
      <inkml:brushProperty name="width" value="0.2" units="cm"/>
      <inkml:brushProperty name="height" value="0.2" units="cm"/>
      <inkml:brushProperty name="color" value="#00A0D7"/>
    </inkml:brush>
  </inkml:definitions>
  <inkml:trace contextRef="#ctx0" brushRef="#br0">1 979 24575,'1'-11'0,"0"1"0,2 0 0,-1-1 0,1 1 0,1 0 0,0 1 0,0-1 0,1 1 0,6-11 0,-3 7 0,-1-1 0,-1-1 0,6-18 0,1-8 0,2 1 0,2 0 0,1 2 0,2-1 0,43-61 0,-46 76 0,1 2 0,0 0 0,2 1 0,36-31 0,-35 28 0,-18 21 0,-1-1 0,0 1 0,1 1 0,-1-1 0,1 0 0,0 1 0,0-1 0,0 1 0,0 0 0,1 0 0,3-2 0,88-41 0,-51 23 0,49-17 0,-55 25 0,1 2 0,1 2 0,74-9 0,-87 15 0,46-12 0,20-3 0,149-19 0,-116 27-293,241-18-1991,-248 23 1465,207-7-441,-199 14 1260,171 22 0,-15 7 0,-3-1 0,-142-12 0,58 10 0,-130-16 0,155 36 0,-98-18-146,-83-22 423,-1 3 1,59 21-1,-51-12-105,131 60-238,-154-66 216,-1 0 0,-1 2 0,0 1 0,-1 0 0,23 24 0,82 98 1618,-108-115-1611,-1 1-1,-2 0 1,0 2 0,16 38 0,-17-25-54,-2 1 0,9 54 0,8 29 0,-21-88-103,-2 1 0,-2 0 0,-1 0 0,-2 0 0,-5 55 0,2 4 0,2-44 0,2-26 0,-2 0 0,0 0 0,-2 1 0,-1-1 0,-1 0 0,-12 42 0,10-51 0,0 0 0,-1 0 0,0-1 0,-1 0 0,-1 0 0,-14 17 0,-9 7 0,-2-2 0,-1-2 0,-2-1 0,-1-2 0,-2-1 0,-1-3 0,-68 37 0,29-27-269,-2-4 0,-143 38 0,49-28 210,-26 8 20,196-50 42,-20 7 192,-1-1 0,1-1 0,-54 5-1,-58 6-149,88-10-6,-98 4 0,-145-13-1404</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1:21.330"/>
    </inkml:context>
    <inkml:brush xml:id="br0">
      <inkml:brushProperty name="width" value="0.2" units="cm"/>
      <inkml:brushProperty name="height" value="0.2" units="cm"/>
      <inkml:brushProperty name="color" value="#00A0D7"/>
    </inkml:brush>
  </inkml:definitions>
  <inkml:trace contextRef="#ctx0" brushRef="#br0">1289 1 24575,'-6'0'0,"-1"2"0,0-1 0,0 1 0,0 0 0,1 0 0,-1 0 0,1 1 0,-10 6 0,-47 31 0,-9 24 0,56-47 0,-2-1 0,-36 27 0,-29 12 0,35-22 0,-91 47 0,-115 66 0,216-122 0,-127 80 0,47-24 0,106-72 0,-1 0 0,1 1 0,0 1 0,1 0 0,0 0 0,0 1 0,1 0 0,1 1 0,0 0 0,1 1 0,0 0 0,1 0 0,-8 20 0,14-27 0,0-1 0,0 0 0,0 1 0,1-1 0,0 0 0,0 1 0,1-1 0,-1 1 0,1-1 0,1 0 0,-1 1 0,1-1 0,-1 0 0,1 0 0,1 0 0,-1 0 0,1-1 0,0 1 0,0-1 0,0 1 0,1-1 0,-1 0 0,1 0 0,0-1 0,8 7 0,11 6 0,1-1 0,0-1 0,51 22 0,-4-2 0,-23-9-209,62 22-1,-30-14 66,34 12-302,135 32 0,-65-23 136,408 101-72,-314-88 262,-187-42 167,-40-10 443,0-3 0,60 8 0,-95-18-644,0 0 0,0 1 1,28 10-1</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3:02.737"/>
    </inkml:context>
    <inkml:brush xml:id="br0">
      <inkml:brushProperty name="width" value="0.1" units="cm"/>
      <inkml:brushProperty name="height" value="0.1" units="cm"/>
      <inkml:brushProperty name="color" value="#66CC00"/>
    </inkml:brush>
  </inkml:definitions>
  <inkml:trace contextRef="#ctx0" brushRef="#br0">930 130 24575,'-1'-1'0,"0"0"0,0-1 0,0 1 0,0-1 0,0 1 0,-1 0 0,1 0 0,0 0 0,-1 0 0,1 0 0,-1 0 0,1 0 0,-1 0 0,1 1 0,-1-1 0,1 0 0,-4 0 0,-30-10 0,18 7 0,-1 1 0,0 1 0,0 1 0,-21 0 0,20 2 0,-1-2 0,0 0 0,-23-6 0,10 2 0,0 1 0,0 2 0,-1 1 0,-33 4 0,-8-1 0,58-1 0,1 1 0,-1 1 0,1 1 0,-1 0 0,1 1 0,-15 7 0,-50 13 0,74-24 0,0 1 0,0 0 0,0 0 0,0 0 0,0 1 0,1 0 0,-1 0 0,-6 4 0,10-3 0,-1-1 0,1 0 0,0 1 0,0 0 0,0 0 0,1 0 0,-1 0 0,1 0 0,0 0 0,0 1 0,1-1 0,-3 10 0,-4 18 0,2 1 0,1 0 0,-1 47 0,2-21 0,-14 55 0,8-34 0,1 10 0,11-48 0,3-1 0,1-1 0,2 1 0,18 54 0,-20-81 0,0 0 0,1-1 0,1 0 0,1 0 0,0-1 0,0 0 0,15 15 0,71 60 0,-85-79 0,0 0 0,1-1 0,0-1 0,0 0 0,1 0 0,-1-1 0,1 0 0,0-1 0,1-1 0,21 4 0,-6-4 0,0-1 0,0-1 0,53-5 0,-68 2 0,0 0 0,1-1 0,-1 0 0,0-1 0,-1 0 0,1-1 0,-1-1 0,0 0 0,0 0 0,12-10 0,-14 9 0,1 1 0,-1 0 0,1 1 0,1 0 0,-1 1 0,1 1 0,-1-1 0,1 2 0,12-2 0,-12 2 0,0 0 0,0-1 0,-1 0 0,1 0 0,-1-1 0,0-1 0,0 0 0,0-1 0,16-11 0,15-22 0,-32 29 0,0 0 0,0 1 0,1 0 0,0 0 0,20-11 0,-21 15 0,-2 0 0,1-1 0,-1 0 0,0-1 0,0 0 0,0 0 0,-1-1 0,0 0 0,-1 0 0,0 0 0,0-1 0,-1 0 0,0 0 0,0 0 0,4-15 0,9-17 0,17-59 0,-9 29 0,-20 57 0,0-1 0,-1 0 0,0 0 0,-1 0 0,-1 0 0,2-30 0,-4 1 0,-3-121 0,1 159 0,-1-1 0,0 0 0,0 1 0,0-1 0,-1 1 0,1 0 0,-2 0 0,1 0 0,-1 0 0,1 1 0,-2-1 0,1 1 0,-1 0 0,1 0 0,-9-6 0,4 3 0,1-1 0,0 1 0,1-2 0,-9-12 0,7 8 0,-1 1 0,-1-1 0,-1 2 0,-21-21 0,-20-20 0,51 51-114,0 0 1,0-1-1,0 1 0,-1 1 0,1-1 1,0 0-1,-1 1 0,0-1 0,1 1 1,-1 0-1,-5-2 0</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3:04.134"/>
    </inkml:context>
    <inkml:brush xml:id="br0">
      <inkml:brushProperty name="width" value="0.1" units="cm"/>
      <inkml:brushProperty name="height" value="0.1" units="cm"/>
      <inkml:brushProperty name="color" value="#66CC00"/>
    </inkml:brush>
  </inkml:definitions>
  <inkml:trace contextRef="#ctx0" brushRef="#br0">0 685 24575,'5'-4'0,"0"0"0,0-1 0,-1 0 0,1 0 0,-1 0 0,0 0 0,5-11 0,-8 15 0,55-108 0,-47 87 0,1 0 0,2 1 0,0 0 0,1 0 0,1 2 0,1-1 0,17-16 0,19-14 0,3 3 0,2 2 0,73-45 0,-35 48 0,-18 9 0,-62 28 0,0 0 0,0 1 0,0 1 0,1 0 0,0 1 0,16 0 0,16-4 0,-37 4 0,-1 0 0,1 1 0,0 0 0,0 0 0,-1 1 0,1 1 0,0-1 0,0 2 0,0-1 0,-1 1 0,1 1 0,-1 0 0,0 0 0,0 1 0,0 0 0,14 8 0,15 12 0,-25-16 0,0 1 0,0 0 0,20 18 0,-30-23 0,1-1 0,0 0 0,0-1 0,1 1 0,-1-1 0,1 1 0,4 1 0,-4-3 0,-1 1 0,0-1 0,-1 1 0,1 1 0,0-1 0,-1 0 0,1 1 0,-1 0 0,6 5 0,33 41 0,-28-34 0,-1 0 0,0 0 0,-1 2 0,19 33 0,12 26 0,-34-64 0,-1 1 0,0 0 0,-1 0 0,0 1 0,-1-1 0,-1 2 0,0-1 0,-1 0 0,3 20 0,12 69 0,-13-76 0,-1-1 0,-1 1 0,1 35 0,-3 68 0,-5 119 0,3-248-52,0 0-1,0 1 1,0-1-1,0 0 1,0 0-1,0 0 1,-1 0-1,1 1 1,0-1-1,-1 0 1,1 0-1,0 0 1,-1 0-1,0 0 1,1 0-1,-1 0 1,0 0-1,1 0 1,-1 0-1,0-1 0,0 1 1,0 0-1,1 0 1,-1-1-1,-2 2 1</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9.693"/>
    </inkml:context>
    <inkml:brush xml:id="br0">
      <inkml:brushProperty name="width" value="0.05" units="cm"/>
      <inkml:brushProperty name="height" value="0.05" units="cm"/>
      <inkml:brushProperty name="color" value="#66CC00"/>
    </inkml:brush>
  </inkml:definitions>
  <inkml:trace contextRef="#ctx0" brushRef="#br0">1 0 24575,'0'4'0,"3"0"0,1 3 0,4 1 0,-1 1 0,3 1 0,3-3 0,1-2 0,3-2 0,1-1 0,1-2 0,-2 3 0,-2 2 0,0-2 0,2 0 0,0-1 0,-3 0-8191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23:04.986"/>
    </inkml:context>
    <inkml:brush xml:id="br0">
      <inkml:brushProperty name="width" value="0.1" units="cm"/>
      <inkml:brushProperty name="height" value="0.1" units="cm"/>
      <inkml:brushProperty name="color" value="#66CC00"/>
    </inkml:brush>
  </inkml:definitions>
  <inkml:trace contextRef="#ctx0" brushRef="#br0">0 1 24575,'6'1'0,"-1"0"0,1 0 0,-1 1 0,0 0 0,0 0 0,0 0 0,0 1 0,0 0 0,0-1 0,0 2 0,-1-1 0,0 1 0,0-1 0,0 1 0,0 0 0,5 7 0,4 6 0,0 0 0,20 36 0,62 138 0,-77-152 0,18 58 0,-36-95 0,1 0 0,-1 0 0,1 0 0,0 0 0,0 0 0,-1 0 0,2-1 0,-1 1 0,0 0 0,0-1 0,0 1 0,2 1 0,-2-3 0,-1 0 0,1 1 0,-1-1 0,1 0 0,-1 0 0,1 1 0,-1-1 0,1 0 0,0 0 0,-1 0 0,1 0 0,-1 0 0,1 0 0,0 0 0,-1 0 0,1 0 0,-1 0 0,1 0 0,-1 0 0,1-1 0,-1 1 0,1 0 0,0 0 0,-1 0 0,1-1 0,0 0 0,3-3 0,1 0 0,-1 0 0,0-1 0,0 0 0,-1 1 0,6-10 0,2-2 0,2 1 0,0 1 0,1 0 0,0 1 0,1 0 0,16-10 0,41-37 0,15-14 65,-63 56-423,0-1 1,-2-2-1,25-27 1</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54"/>
    </inkml:context>
    <inkml:brush xml:id="br0">
      <inkml:brushProperty name="width" value="0.1" units="cm"/>
      <inkml:brushProperty name="height" value="0.1" units="cm"/>
      <inkml:brushProperty name="color" value="#66CC00"/>
    </inkml:brush>
  </inkml:definitions>
  <inkml:trace contextRef="#ctx0" brushRef="#br0">1020 0 24575,'-5'2'0,"1"0"0,0 1 0,0-1 0,1 1 0,-1 0 0,1 0 0,-1 0 0,1 0 0,0 1 0,0-1 0,0 1 0,1 0 0,-5 7 0,-5 6 0,-11 8 0,-1-1 0,-35 25 0,-3 4 0,-93 111 0,63-62 0,-70 92 0,32-36 0,82-106 0,18-22 0,2 2 0,2 0 0,-45 71 0,52-71 120,18-30-194,1-1-1,-1 1 1,0-1 0,0 0 0,0 1-1,0-1 1,0 0 0,-1 0 0,1 0-1,0 0 1,0 0 0,-1 0 0,1 0-1,-1 0 1,1 0 0,-1 0 0,1-1-1,-1 1 1,-1 0 0</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55"/>
    </inkml:context>
    <inkml:brush xml:id="br0">
      <inkml:brushProperty name="width" value="0.1" units="cm"/>
      <inkml:brushProperty name="height" value="0.1" units="cm"/>
      <inkml:brushProperty name="color" value="#66CC00"/>
    </inkml:brush>
  </inkml:definitions>
  <inkml:trace contextRef="#ctx0" brushRef="#br0">1 1 24575,'4'1'0,"0"1"0,0 0 0,0 0 0,0 0 0,-1 1 0,1-1 0,0 1 0,-1-1 0,0 1 0,0 1 0,0-1 0,3 4 0,9 8 0,23 19 0,-2 1 0,-1 2 0,-1 1 0,27 44 0,66 116 0,33 40-1365</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56"/>
    </inkml:context>
    <inkml:brush xml:id="br0">
      <inkml:brushProperty name="width" value="0.1" units="cm"/>
      <inkml:brushProperty name="height" value="0.1" units="cm"/>
      <inkml:brushProperty name="color" value="#66CC00"/>
    </inkml:brush>
  </inkml:definitions>
  <inkml:trace contextRef="#ctx0" brushRef="#br0">265 855 24575,'-1'0'0,"0"-1"0,0 1 0,0-1 0,0 1 0,0-1 0,1 0 0,-1 1 0,0-1 0,0 0 0,1 1 0,-1-1 0,0 0 0,1 0 0,-1 0 0,1 0 0,-1 0 0,1 0 0,-1 0 0,1 0 0,0 0 0,-1 0 0,1-1 0,-9-32 0,6 21 0,-19-54 0,-23-86 0,-3-15 0,0-3 0,43 149 31,-2 0 0,-17-38 0,16 43-274,1 0 0,1 0 0,0 0 0,2-1 0,-4-21 0</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57"/>
    </inkml:context>
    <inkml:brush xml:id="br0">
      <inkml:brushProperty name="width" value="0.1" units="cm"/>
      <inkml:brushProperty name="height" value="0.1" units="cm"/>
      <inkml:brushProperty name="color" value="#66CC00"/>
    </inkml:brush>
  </inkml:definitions>
  <inkml:trace contextRef="#ctx0" brushRef="#br0">0 618 24575,'1'-4'0,"0"1"0,1-1 0,-1 0 0,1 1 0,0-1 0,-1 1 0,2-1 0,2-3 0,6-13 0,15-66 0,-22 66 0,1 0 0,16-37 0,-7 28 0,-1-1 0,-2-1 0,11-45 0,6 2 0,-7 26 0,2-42-1365</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58"/>
    </inkml:context>
    <inkml:brush xml:id="br0">
      <inkml:brushProperty name="width" value="0.1" units="cm"/>
      <inkml:brushProperty name="height" value="0.1" units="cm"/>
      <inkml:brushProperty name="color" value="#66CC00"/>
    </inkml:brush>
  </inkml:definitions>
  <inkml:trace contextRef="#ctx0" brushRef="#br0">482 146 24575,'-12'-2'0,"-1"0"0,1 0 0,0-1 0,0-1 0,0 0 0,1-1 0,-22-11 0,16 7 0,0 2 0,-27-9 0,33 13 0,-23-5 0,1-2 0,-40-17 0,61 23 24,0 0-1,0 1 0,0 0 1,-23-2-1,-17-4-1505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59"/>
    </inkml:context>
    <inkml:brush xml:id="br0">
      <inkml:brushProperty name="width" value="0.1" units="cm"/>
      <inkml:brushProperty name="height" value="0.1" units="cm"/>
      <inkml:brushProperty name="color" value="#66CC00"/>
    </inkml:brush>
  </inkml:definitions>
  <inkml:trace contextRef="#ctx0" brushRef="#br0">229 625 24575,'-1'-5'0,"1"1"0,-1 0 0,0 0 0,0 0 0,0 0 0,-1 0 0,1 0 0,-1 0 0,0 1 0,0-1 0,0 0 0,-1 1 0,1 0 0,-1-1 0,-4-4 0,-56-42 0,42 34 0,11 8 0,2 0 0,-1 0 0,1-1 0,1 0 0,-1 0 0,2-1 0,-1 0 0,1 0 0,1-1 0,0 0 0,0 0 0,1 0 0,-4-21 0,1 0 0,3-1 0,0 1 0,2-57 0,2 74 0,0 1 0,0 0 0,1-1 0,0 1 0,1 0 0,4-14 0,-6 26 0,1 0 0,-1 0 0,1 0 0,0 1 0,0-1 0,0 0 0,0 1 0,0-1 0,0 0 0,0 1 0,0-1 0,1 1 0,-1-1 0,0 1 0,1 0 0,0 0 0,-1 0 0,1 0 0,-1 0 0,1 0 0,0 0 0,0 0 0,0 1 0,-1-1 0,1 1 0,0-1 0,0 1 0,0 0 0,0-1 0,0 1 0,0 0 0,0 0 0,0 1 0,0-1 0,0 0 0,0 1 0,-1-1 0,1 1 0,0-1 0,0 1 0,0 0 0,-1 0 0,1 0 0,3 2 0,22 11 0,-1 0 0,0 2 0,-1 1 0,0 1 0,-2 1 0,0 1 0,38 44 0,-50-51 0,-1 2 0,-1 0 0,16 31 0,5 10 0,-25-46 0,-1 0 0,1 1 0,-1-1 0,-1 1 0,0 0 0,-1 0 0,0 0 0,0 0 0,-2 1 0,1-1 0,-3 21 0,2-29 6,-1-1 0,0 0 0,0 0 0,-1 0 0,1 0 0,0 0 0,-1 0 0,1 0 0,-1 0 0,0 0 0,0-1 0,1 1 0,-1-1 0,0 1 0,0-1 0,0 0 0,-1 1 0,1-1 0,-5 1 0,0 0-254,0 0 1,0-1-1,0 0 1,-1 0-1,-8-1 1,0 1-6579</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0"/>
    </inkml:context>
    <inkml:brush xml:id="br0">
      <inkml:brushProperty name="width" value="0.1" units="cm"/>
      <inkml:brushProperty name="height" value="0.1" units="cm"/>
      <inkml:brushProperty name="color" value="#66CC00"/>
    </inkml:brush>
  </inkml:definitions>
  <inkml:trace contextRef="#ctx0" brushRef="#br0">459 1 24575,'-2'0'0,"1"1"0,0 0 0,-1-1 0,1 1 0,0 0 0,-1 0 0,1 0 0,0 0 0,0 0 0,0 0 0,0 0 0,0 1 0,0-1 0,0 0 0,0 1 0,1-1 0,-1 0 0,0 1 0,1-1 0,-1 2 0,-12 31 0,7-8 0,-6 45 0,11-57 0,-1 1 0,0-1 0,0 0 0,-2 0 0,0 0 0,0-1 0,-1 1 0,-1-1 0,0 0 0,-15 22 0,-16 11 0,18-21 0,-2 0 0,-30 29 0,11-16 0,24-22 0,0 0 0,-1-1 0,0-1 0,-1-1 0,-1 0 0,0-1 0,-25 10 0,29-17-1365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1"/>
    </inkml:context>
    <inkml:brush xml:id="br0">
      <inkml:brushProperty name="width" value="0.1" units="cm"/>
      <inkml:brushProperty name="height" value="0.1" units="cm"/>
      <inkml:brushProperty name="color" value="#66CC00"/>
    </inkml:brush>
  </inkml:definitions>
  <inkml:trace contextRef="#ctx0" brushRef="#br0">1 1 24575,'28'0'0,"10"-1"0,63 8 0,-88-5 0,1 1 0,-1 1 0,0 0 0,0 0 0,-1 1 0,1 1 0,-1 0 0,15 10 0,88 73-1365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2"/>
    </inkml:context>
    <inkml:brush xml:id="br0">
      <inkml:brushProperty name="width" value="0.1" units="cm"/>
      <inkml:brushProperty name="height" value="0.1" units="cm"/>
      <inkml:brushProperty name="color" value="#66CC00"/>
    </inkml:brush>
  </inkml:definitions>
  <inkml:trace contextRef="#ctx0" brushRef="#br0">122 1059 24575,'2'-85'0,"-4"-95"0,-1 162 0,0 1 0,-10-28 0,8 29 0,1 1 0,0-1 0,-2-28 0,-4-46 0,5 54 0,0-43 0,3 36 0,-3-1 0,-1 1 0,-2 0 0,-20-59 0,28 101 0,-2-11 34,0 1-1,0-1 0,1-22 0,-3-22-1531,0 40-5328</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50.506"/>
    </inkml:context>
    <inkml:brush xml:id="br0">
      <inkml:brushProperty name="width" value="0.05" units="cm"/>
      <inkml:brushProperty name="height" value="0.05" units="cm"/>
      <inkml:brushProperty name="color" value="#66CC00"/>
    </inkml:brush>
  </inkml:definitions>
  <inkml:trace contextRef="#ctx0" brushRef="#br0">1 267 24575,'1'-4'0,"1"1"0,0-1 0,0 0 0,1 1 0,-1 0 0,1-1 0,-1 1 0,1 0 0,0 0 0,0 1 0,0-1 0,1 1 0,4-3 0,7-8 0,5-7 0,-1 0 0,-1-2 0,29-43 0,-39 50 0,-5 7 0,1 0 0,0 0 0,0 1 0,1 0 0,7-9 0,-11 15 0,0 0 0,0 0 0,0 0 0,0 0 0,0 0 0,0 1 0,1-1 0,-1 0 0,0 1 0,0-1 0,1 0 0,-1 1 0,1 0 0,-1-1 0,0 1 0,1 0 0,-1-1 0,1 1 0,-1 0 0,0 0 0,1 0 0,-1 1 0,1-1 0,-1 0 0,0 0 0,1 1 0,-1-1 0,1 1 0,-1-1 0,0 1 0,0-1 0,1 1 0,-1 0 0,0 0 0,0 0 0,0 0 0,0 0 0,2 1 0,0 2 0,0 1 0,0-1 0,0 1 0,0 0 0,-1-1 0,0 1 0,0 0 0,0 1 0,-1-1 0,1 0 0,0 9 0,6 61 0,1 3 0,1 15 0,-11-75-82,1-10-175,0 0 1,0 1-1,0-1 1,4 14-1,0-10-6569</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3"/>
    </inkml:context>
    <inkml:brush xml:id="br0">
      <inkml:brushProperty name="width" value="0.1" units="cm"/>
      <inkml:brushProperty name="height" value="0.1" units="cm"/>
      <inkml:brushProperty name="color" value="#66CC00"/>
    </inkml:brush>
  </inkml:definitions>
  <inkml:trace contextRef="#ctx0" brushRef="#br0">1 1 24575,'3'0'0,"5"0"0,3 0 0,4 0 0,3 0 0,0 0 0,2 0 0,0 0 0,-1 0 0,1 0 0</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4"/>
    </inkml:context>
    <inkml:brush xml:id="br0">
      <inkml:brushProperty name="width" value="0.1" units="cm"/>
      <inkml:brushProperty name="height" value="0.1" units="cm"/>
      <inkml:brushProperty name="color" value="#66CC00"/>
    </inkml:brush>
  </inkml:definitions>
  <inkml:trace contextRef="#ctx0" brushRef="#br0">148 0 24575,'-3'0'0,"0"1"0,0-1 0,0 1 0,0-1 0,0 1 0,0 0 0,0 0 0,0 0 0,0 1 0,0-1 0,0 1 0,1-1 0,-1 1 0,0 0 0,1 0 0,0 0 0,-1 1 0,1-1 0,0 0 0,0 1 0,0-1 0,-1 5 0,-5 7 0,1 0 0,1 1 0,-7 23 0,9-27 0,1 0 0,-1 0 0,-1 0 0,0-1 0,-7 11 0,9-18-170,1 1-1,-1 0 0,1 0 1,0 0-1,0 1 0,0-1 1,-1 5-1</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5"/>
    </inkml:context>
    <inkml:brush xml:id="br0">
      <inkml:brushProperty name="width" value="0.1" units="cm"/>
      <inkml:brushProperty name="height" value="0.1" units="cm"/>
      <inkml:brushProperty name="color" value="#66CC00"/>
    </inkml:brush>
  </inkml:definitions>
  <inkml:trace contextRef="#ctx0" brushRef="#br0">482 550 24575,'-37'1'0,"25"1"0,0-2 0,0 1 0,0-2 0,0 0 0,0 0 0,1-1 0,-1 0 0,0-1 0,1 0 0,-21-10 0,5-2 0,13 8 0,0-1 0,1-1 0,-13-10 0,-24-21 0,30 26 0,0-1 0,2-1 0,0-1 0,1-1 0,-19-25 0,33 37 0,0 0 0,0-1 0,0 0 0,1 0 0,0 1 0,0-1 0,1-1 0,0 1 0,0 0 0,1 0 0,0 0 0,0 0 0,1-1 0,2-12 0,0 2 0,2 0 0,0 0 0,1 0 0,12-25 0,-16 38 0,0 0 0,1 0 0,0 1 0,0-1 0,0 1 0,1 0 0,-1 0 0,1 0 0,0 0 0,0 1 0,0 0 0,1 0 0,-1 0 0,1 0 0,0 0 0,-1 1 0,1 0 0,0 0 0,1 0 0,-1 1 0,0 0 0,0 0 0,1 0 0,-1 0 0,0 1 0,1 0 0,-1 0 0,0 1 0,1-1 0,-1 1 0,0 0 0,1 1 0,-1-1 0,0 1 0,0 0 0,0 0 0,0 1 0,-1-1 0,1 1 0,-1 0 0,1 1 0,-1-1 0,0 1 0,0-1 0,-1 1 0,1 0 0,5 10 0,13 13 0,33 34 0,3 2 0,-19-16 0,-9-13 0,-2 1 0,-2 1 0,40 71 0,-63-102 0,-1-1 0,-1 1 0,1 0 0,-1 0 0,0 0 0,0 0 0,0-1 0,0 2 0,-1-1 0,0 6 0,-1-9 0,1 0 0,0 0 0,0 0 0,-1 0 0,0-1 0,1 1 0,-1 0 0,0 0 0,1-1 0,-1 1 0,0 0 0,0-1 0,-1 1 0,1-1 0,0 0 0,0 1 0,-1-1 0,1 0 0,-1 1 0,1-1 0,-1 0 0,0 0 0,1-1 0,-1 1 0,0 0 0,1 0 0,-1-1 0,0 1 0,-3 0 0,2-1 0,1 0 0,-1 0 0,0 1 0,1-1 0,-1 1 0,0 0 0,1-1 0,-1 1 0,1 0 0,-1 1 0,1-1 0,0 0 0,-1 1 0,1-1 0,0 1 0,0 0 0,0 0 0,0 0 0,0 0 0,1 0 0,-1 0 0,0 0 0,1 1 0,0-1 0,-1 1 0,1-1 0,0 1 0,1-1 0,-1 1 0,0-1 0,1 1 0,-1 0 0,1-1 0,0 1 0,0 0 0,0 0 0,0-1 0,1 4 0,-2 2-227,1-1-1,0 1 1,1-1-1,0 1 1,2 8-1</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6"/>
    </inkml:context>
    <inkml:brush xml:id="br0">
      <inkml:brushProperty name="width" value="0.1" units="cm"/>
      <inkml:brushProperty name="height" value="0.1" units="cm"/>
      <inkml:brushProperty name="color" value="#66CC00"/>
    </inkml:brush>
  </inkml:definitions>
  <inkml:trace contextRef="#ctx0" brushRef="#br0">177 1 24575,'-4'0'0,"0"1"0,0-1 0,1 1 0,-1 0 0,0 0 0,0 1 0,0-1 0,1 1 0,-1 0 0,1 0 0,-1 0 0,1 0 0,0 1 0,0-1 0,0 1 0,-3 3 0,-44 57 0,21-24 0,-6 11-1365</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7"/>
    </inkml:context>
    <inkml:brush xml:id="br0">
      <inkml:brushProperty name="width" value="0.1" units="cm"/>
      <inkml:brushProperty name="height" value="0.1" units="cm"/>
      <inkml:brushProperty name="color" value="#66CC00"/>
    </inkml:brush>
  </inkml:definitions>
  <inkml:trace contextRef="#ctx0" brushRef="#br0">0 0 24575,'5'0'0,"-1"1"0,1 0 0,-1 0 0,0 0 0,1 0 0,-1 1 0,0-1 0,0 1 0,0 0 0,0 1 0,0-1 0,0 1 0,4 3 0,46 47 0,-18-17 0,-10-11 0,42 52 0,1 1 0,99 101 0</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8"/>
    </inkml:context>
    <inkml:brush xml:id="br0">
      <inkml:brushProperty name="width" value="0.1" units="cm"/>
      <inkml:brushProperty name="height" value="0.1" units="cm"/>
      <inkml:brushProperty name="color" value="#66CC00"/>
    </inkml:brush>
  </inkml:definitions>
  <inkml:trace contextRef="#ctx0" brushRef="#br0">285 1 24575,'-2'0'0,"0"1"0,0-1 0,-1 1 0,1-1 0,0 1 0,0 0 0,0 0 0,0 0 0,0 1 0,0-1 0,0 0 0,1 1 0,-1-1 0,0 1 0,1-1 0,-1 1 0,1 0 0,0 0 0,-1 0 0,0 2 0,-26 50 0,15-26 0,-3 0 0,-2 4 0,-41 57 0,36-61-118,13-18 5,1 1 0,0 0-1,0 1 1,1 0-1,0 0 1,1 1 0,1-1-1,0 2 1,1-1-1,-4 15 1,6-12-6713</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69"/>
    </inkml:context>
    <inkml:brush xml:id="br0">
      <inkml:brushProperty name="width" value="0.1" units="cm"/>
      <inkml:brushProperty name="height" value="0.1" units="cm"/>
      <inkml:brushProperty name="color" value="#66CC00"/>
    </inkml:brush>
  </inkml:definitions>
  <inkml:trace contextRef="#ctx0" brushRef="#br0">57 1002 24575,'0'-608'0,"-19"458"0,17 122 45,-1 0-1,-11-47 0,-3-21-1542,15 79-5328</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0"/>
    </inkml:context>
    <inkml:brush xml:id="br0">
      <inkml:brushProperty name="width" value="0.1" units="cm"/>
      <inkml:brushProperty name="height" value="0.1" units="cm"/>
      <inkml:brushProperty name="color" value="#66CC00"/>
    </inkml:brush>
  </inkml:definitions>
  <inkml:trace contextRef="#ctx0" brushRef="#br0">1 524 24575,'99'2'0,"106"-4"0,-199 2 0,1-1 0,-1 0 0,0 0 0,1 0 0,-1-1 0,0 0 0,0 0 0,0 0 0,0-1 0,0 0 0,-1 0 0,8-6 0,-10 6 0,0-1 0,0 1 0,0-1 0,-1 1 0,1-1 0,-1 0 0,0 0 0,0 0 0,-1 0 0,1-1 0,-1 1 0,0 0 0,0 0 0,-1-1 0,1 1 0,-1-1 0,0 1 0,0-6 0,0-6 0,0 0 0,-1 1 0,-1-1 0,-1 1 0,0-1 0,-1 1 0,0 0 0,-1 0 0,-1 0 0,-11-20 0,12 25 0,0-1 0,0 0 0,1 0 0,-3-15 0,5 16 0,-1 0 0,0 1 0,0-1 0,-1 1 0,-1 0 0,-9-15 0,-40-49-1365</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1"/>
    </inkml:context>
    <inkml:brush xml:id="br0">
      <inkml:brushProperty name="width" value="0.1" units="cm"/>
      <inkml:brushProperty name="height" value="0.1" units="cm"/>
      <inkml:brushProperty name="color" value="#66CC00"/>
    </inkml:brush>
  </inkml:definitions>
  <inkml:trace contextRef="#ctx0" brushRef="#br0">353 129 24575,'-4'-1'0,"1"0"0,-1 0 0,1-1 0,-1 0 0,1 1 0,0-1 0,0 0 0,-5-5 0,-16-8 0,-54-18 0,42 16 0,-1 2 0,-45-12 0,80 26 0,1 1 0,-1 0 0,0-1 0,1 1 0,-1 0 0,0 0 0,0 0 0,1 0 0,-1 0 0,0 1 0,0-1 0,1 0 0,-1 1 0,0-1 0,1 1 0,-1 0 0,1 0 0,-1-1 0,1 1 0,-1 0 0,1 0 0,-1 0 0,1 1 0,0-1 0,0 0 0,-1 0 0,1 1 0,0-1 0,0 1 0,0-1 0,1 1 0,-1-1 0,0 1 0,0-1 0,1 1 0,-1 0 0,1-1 0,0 1 0,-1 0 0,1 0 0,0-1 0,0 3 0,-2 13 0,2 0 0,-1-1 0,5 30 0,-2-17 0,-1 33 0,-2 141 0,-10-158-1365</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2"/>
    </inkml:context>
    <inkml:brush xml:id="br0">
      <inkml:brushProperty name="width" value="0.1" units="cm"/>
      <inkml:brushProperty name="height" value="0.1" units="cm"/>
      <inkml:brushProperty name="color" value="#66CC00"/>
    </inkml:brush>
  </inkml:definitions>
  <inkml:trace contextRef="#ctx0" brushRef="#br0">531 586 24575,'-56'-16'0,"0"5"0,-22 0 0,69 10 0,0 0 0,0-1 0,0 0 0,0 0 0,1-1 0,-1 0 0,1 0 0,0-1 0,0 0 0,0-1 0,0 1 0,1-2 0,-10-8 0,-8-9 0,1-1 0,-26-33 0,42 48 0,-9-12 0,-26-38 0,39 51 0,0 1 0,0-1 0,0 0 0,1 0 0,0-1 0,1 1 0,0 0 0,0-1 0,0-12 0,-6-30 0,5 39 0,1 0 0,0 0 0,1 0 0,0 0 0,1-17 0,1 26 0,-1 1 0,0 0 0,1-1 0,0 1 0,-1 0 0,1-1 0,0 1 0,0 0 0,0 0 0,1 0 0,-1 0 0,0 0 0,1 0 0,0 0 0,-1 0 0,1 1 0,0-1 0,0 0 0,0 1 0,0 0 0,0-1 0,0 1 0,0 0 0,0 0 0,1 0 0,-1 1 0,0-1 0,0 0 0,1 1 0,-1-1 0,5 1 0,41-6 0,-25 2 0,1 1 0,0 1 0,0 1 0,0 1 0,0 1 0,41 8 0,79 29 0,-85-31 0,-47-6 0,1 0 0,-1 0 0,0 1 0,-1 1 0,14 3 0,-22-4 0,0-1 0,-1 0 0,1 1 0,0-1 0,-1 1 0,1 0 0,-1 0 0,0 0 0,0 0 0,1 0 0,-1 0 0,-1 1 0,1-1 0,0 1 0,-1-1 0,1 1 0,-1 0 0,0 0 0,1-1 0,-1 1 0,-1 0 0,1 0 0,0 0 0,0 6 0,-1 2 0,1 1 0,-2-1 0,0 1 0,0-1 0,-1 1 0,0-1 0,-1 0 0,0 0 0,-1 0 0,0 0 0,-1-1 0,0 1 0,-8 11 0,-23 47 44,28-50-396,-2 0 0,-1 0-1,-19 25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43:16.306"/>
    </inkml:context>
    <inkml:brush xml:id="br0">
      <inkml:brushProperty name="width" value="0.05" units="cm"/>
      <inkml:brushProperty name="height" value="0.05" units="cm"/>
      <inkml:brushProperty name="color" value="#66CC00"/>
    </inkml:brush>
  </inkml:definitions>
  <inkml:trace contextRef="#ctx0" brushRef="#br0">1 176 24575,'459'0'0,"-430"3"0,-1 0 0,0 2 0,49 15 0,-54-14 0,-47-8 0,-27-6 0,40 3 0,1-1 0,0 0 0,0 0 0,0-1 0,1 0 0,0-1 0,0 0 0,-14-17 0,16 16 0,-1 1 0,0 0 0,0 0 0,-1 1 0,0 0 0,0 0 0,-1 1 0,0 0 0,0 1 0,-10-4 0,14 7-136,0 0-1,1 0 1,-1-1-1,1 0 1,-1 0-1,1 0 1,0 0-1,1-1 0,-8-7 1,4 2-6690</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3"/>
    </inkml:context>
    <inkml:brush xml:id="br0">
      <inkml:brushProperty name="width" value="0.1" units="cm"/>
      <inkml:brushProperty name="height" value="0.1" units="cm"/>
      <inkml:brushProperty name="color" value="#E71224"/>
    </inkml:brush>
  </inkml:definitions>
  <inkml:trace contextRef="#ctx0" brushRef="#br0">194 0 24575,'-1'10'0,"1"0"0,-1 0 0,-1 0 0,0 0 0,0 0 0,-1 0 0,0-1 0,-1 1 0,0-1 0,0 0 0,-1 0 0,0-1 0,-1 1 0,0-1 0,0 0 0,-1-1 0,-8 8 0,-102 116-1365</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4"/>
    </inkml:context>
    <inkml:brush xml:id="br0">
      <inkml:brushProperty name="width" value="0.1" units="cm"/>
      <inkml:brushProperty name="height" value="0.1" units="cm"/>
      <inkml:brushProperty name="color" value="#E71224"/>
    </inkml:brush>
  </inkml:definitions>
  <inkml:trace contextRef="#ctx0" brushRef="#br0">1 0 24575,'22'0'0,"0"1"0,-1 1 0,38 9 0,-49-9 0,0 1 0,0 1 0,0 0 0,0 0 0,-1 1 0,0 0 0,0 1 0,0 0 0,15 13 0,1 3 0,53 33 0,-40-29 0,69 46 0,14-10-1365</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5"/>
    </inkml:context>
    <inkml:brush xml:id="br0">
      <inkml:brushProperty name="width" value="0.1" units="cm"/>
      <inkml:brushProperty name="height" value="0.1" units="cm"/>
      <inkml:brushProperty name="color" value="#E71224"/>
    </inkml:brush>
  </inkml:definitions>
  <inkml:trace contextRef="#ctx0" brushRef="#br0">120 813 24575,'-1'-8'0,"0"0"0,-1 0 0,0 0 0,-1 0 0,0 0 0,0 0 0,0 1 0,-1-1 0,-1 1 0,1 0 0,-1 0 0,-8-9 0,6 8 0,0-1 0,1 0 0,1-1 0,-1 1 0,2-1 0,-7-18 0,1-29 0,2 0 0,4 0 0,1-1 0,7-68 0,-2 8 0,-2-14-1365,0 116-5461</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6"/>
    </inkml:context>
    <inkml:brush xml:id="br0">
      <inkml:brushProperty name="width" value="0.1" units="cm"/>
      <inkml:brushProperty name="height" value="0.1" units="cm"/>
      <inkml:brushProperty name="color" value="#E71224"/>
    </inkml:brush>
  </inkml:definitions>
  <inkml:trace contextRef="#ctx0" brushRef="#br0">2 176 24575,'0'-29'0,"-1"17"0,0 0 0,1 0 0,1 0 0,0 0 0,1 0 0,5-19 0,-6 29 0,0-1 0,1 0 0,-1 0 0,1 1 0,0-1 0,0 1 0,0 0 0,0-1 0,0 1 0,0 0 0,1 0 0,-1 0 0,1 1 0,-1-1 0,1 1 0,0-1 0,0 1 0,-1 0 0,1 0 0,0 0 0,0 0 0,0 0 0,0 1 0,0 0 0,0-1 0,1 1 0,-1 0 0,0 1 0,0-1 0,0 0 0,3 2 0,8 0 0,-1 1 0,0 1 0,0 0 0,0 1 0,-1 1 0,1-1 0,-1 2 0,-1 0 0,13 9 0,-10-6 0,2-1 0,-1 0 0,1-1 0,23 8 0,-37-16 4,0 1 0,0 0 0,0-1 0,1 0 0,-1 1 0,0-1 0,1 0 0,-1 0 0,0-1 0,0 1 0,1 0 0,-1-1 0,0 1 0,0-1 0,0 0 0,0 0 0,0 0 0,1 0 0,-2 0 0,1 0 0,0 0 0,0-1 0,0 1 0,0-1 0,-1 1 0,1-1 0,-1 0 0,1 1 0,0-3 0,2-2-169,-1-1 0,1 1 0,-1-1 0,-1 1 0,0-1 0,0 0 0,0 0 0,1-9 0</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7"/>
    </inkml:context>
    <inkml:brush xml:id="br0">
      <inkml:brushProperty name="width" value="0.1" units="cm"/>
      <inkml:brushProperty name="height" value="0.1" units="cm"/>
      <inkml:brushProperty name="color" value="#E71224"/>
    </inkml:brush>
  </inkml:definitions>
  <inkml:trace contextRef="#ctx0" brushRef="#br0">603 177 24575,'-12'-2'0,"0"0"0,0-1 0,0 0 0,1-1 0,-1 0 0,1-1 0,0-1 0,1 1 0,-14-10 0,-22-11 0,28 17 0,0-2 0,1-1 0,-16-13 0,-26-18 0,58 43 0,0 0 0,0-1 0,0 1 0,1 0 0,-1 0 0,0 0 0,0 0 0,0 0 0,0 0 0,1 0 0,-1 0 0,0 0 0,0 0 0,0 1 0,0-1 0,1 0 0,-1 1 0,0-1 0,0 0 0,1 1 0,-1-1 0,0 1 0,1-1 0,-1 1 0,0-1 0,1 1 0,-1 0 0,1-1 0,-1 1 0,1 0 0,-1-1 0,1 1 0,0 0 0,-1 0 0,1-1 0,0 1 0,-1 0 0,1 0 0,0 0 0,0 1 0,-14 45 0,10-34 0,-4 13 0,5-10 0,-2 0 0,0-1 0,-1 0 0,0 0 0,-1 0 0,-14 19 0,20-32 2,-1 0 0,0 0-1,1-1 1,-1 1 0,0-1 0,0 1-1,0-1 1,0 0 0,-1 0 0,1 0-1,0 0 1,0 0 0,-1 0 0,1-1-1,-1 1 1,1-1 0,0 0 0,-1 1-1,1-1 1,-1 0 0,1 0 0,-1-1-1,1 1 1,0-1 0,-1 1 0,1-1-1,-1 1 1,1-1 0,0 0 0,0 0-1,0-1 1,-1 1 0,-1-2-1,-11-6-93,2-1 0,-1-1-1,-22-22 1,11 10-963</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8"/>
    </inkml:context>
    <inkml:brush xml:id="br0">
      <inkml:brushProperty name="width" value="0.1" units="cm"/>
      <inkml:brushProperty name="height" value="0.1" units="cm"/>
      <inkml:brushProperty name="color" value="#E71224"/>
    </inkml:brush>
  </inkml:definitions>
  <inkml:trace contextRef="#ctx0" brushRef="#br0">538 644 24575,'-106'2'0,"-112"-4"0,212 1 0,0-1 0,1 1 0,-1-1 0,0 0 0,0-1 0,1 1 0,0-1 0,-1 0 0,1 0 0,0-1 0,0 0 0,-6-6 0,-52-59 0,47 49 0,9 11 0,0-1 0,1 1 0,1-1 0,-1 0 0,1-1 0,1 1 0,0-1 0,1 0 0,0 0 0,0 0 0,1-1 0,1 1 0,0 0 0,0-1 0,2 1 0,1-22 0,0 17 0,1 1 0,1-1 0,0 1 0,1 0 0,0 0 0,2 0 0,-1 1 0,2 0 0,0 0 0,1 0 0,15-18 0,-14 22 0,0 1 0,0 0 0,1 0 0,0 1 0,0 1 0,1-1 0,0 2 0,0 0 0,1 0 0,18-5 0,-21 7 0,2-1 0,1 1 0,-1 0 0,1 1 0,0 0 0,0 1 0,0 1 0,0 0 0,0 0 0,24 3 0,-27 0 0,0 0 0,-1 0 0,1 1 0,0 0 0,-1 1 0,0 0 0,0 1 0,0 0 0,0 0 0,-1 1 0,0 0 0,0 0 0,9 11 0,1 0 0,6 7 0,-2 0 0,30 40 0,-46-55 0,0 1 0,-1-1 0,0 1 0,0 0 0,-1 0 0,-1 1 0,0-1 0,0 1 0,-1-1 0,0 1 0,0 18 0,-2-1 0,1-4 0,-1 0 0,-5 38 0,3-55 0,1 1 0,-1-1 0,-1 1 0,1-1 0,-1 0 0,0 0 0,-1-1 0,0 1 0,0-1 0,0 0 0,-1 1 0,-7 6 0,-4 4-115,8-9-63,-1 1-1,1-1 0,-2 0 1,1-1-1,-1 0 1,-12 6-1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79"/>
    </inkml:context>
    <inkml:brush xml:id="br0">
      <inkml:brushProperty name="width" value="0.1" units="cm"/>
      <inkml:brushProperty name="height" value="0.1" units="cm"/>
      <inkml:brushProperty name="color" value="#00A0D7"/>
    </inkml:brush>
  </inkml:definitions>
  <inkml:trace contextRef="#ctx0" brushRef="#br0">358 291 24575,'-16'0'0,"1"2"0,0-2 0,0 0 0,0-1 0,0 0 0,0-1 0,1-1 0,-1 0 0,1-1 0,-1-1 0,1 0 0,-18-10 0,-9-6 0,28 15 0,2 0 0,-1 0 0,1-1 0,-11-9 0,19 13 0,-1 0 0,1 0 0,0-1 0,0 1 0,1-1 0,-1 0 0,1 0 0,-1 0 0,1 0 0,1 0 0,-1 0 0,0-1 0,1 1 0,0-1 0,-1-7 0,2 10 0,0 0 0,0-1 0,0 1 0,0 0 0,0 0 0,1 0 0,-1 0 0,1 0 0,-1 0 0,1 0 0,0 0 0,0 0 0,0 0 0,0 0 0,0 0 0,0 1 0,0-1 0,1 0 0,-1 1 0,1-1 0,-1 1 0,1-1 0,2 0 0,49-26 0,-13 8 0,-33 16 0,1 0 0,0 1 0,-1 0 0,1 0 0,0 0 0,0 1 0,1 0 0,-1 1 0,0 0 0,1 0 0,-1 0 0,1 1 0,11 2 0,-5-1 0,-1 1 0,1 1 0,-1 0 0,0 1 0,0 1 0,25 11 0,-37-15 0,0 0 0,0 0 0,0 1 0,0-1 0,0 0 0,0 1 0,-1-1 0,1 1 0,0 0 0,-1-1 0,0 1 0,1 0 0,-1 0 0,0 0 0,0 0 0,0 0 0,0 0 0,0 0 0,-1 1 0,1-1 0,0 0 0,-1 0 0,0 1 0,0-1 0,1 0 0,-1 0 0,-1 1 0,1-1 0,0 0 0,0 1 0,-1-1 0,-1 4 0,0-1 0,1-1 0,-1 0 0,0 0 0,-1 0 0,1 0 0,-1 0 0,0-1 0,0 1 0,0-1 0,0 1 0,-1-1 0,1 0 0,-1-1 0,0 1 0,-5 3 0,-78 40-1365</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0"/>
    </inkml:context>
    <inkml:brush xml:id="br0">
      <inkml:brushProperty name="width" value="0.1" units="cm"/>
      <inkml:brushProperty name="height" value="0.1" units="cm"/>
      <inkml:brushProperty name="color" value="#00A0D7"/>
    </inkml:brush>
  </inkml:definitions>
  <inkml:trace contextRef="#ctx0" brushRef="#br0">153 1 24575,'1'22'0,"1"-1"0,2 1 0,8 33 0,-6-33 0,-1-1 0,-2 1 0,3 39 0,-6-56 0,0 0 0,0 0 0,0-1 0,-1 1 0,0 0 0,0-1 0,0 1 0,0 0 0,-1-1 0,1 0 0,-1 1 0,0-1 0,-1 0 0,1 0 0,-1 0 0,0 0 0,0 0 0,0-1 0,0 1 0,0-1 0,-1 0 0,0 0 0,-5 3 0,1 1 0,1 1 0,0-1 0,0 1 0,0 0 0,1 1 0,1-1 0,-1 1 0,2 1 0,-1-1 0,1 1 0,0-1 0,1 1 0,0 0 0,1 0 0,-2 13 0,0 17 0,2 0 0,5 69 0,0-23 0,-1-13 0,-4 81 0,-13-83 0,13-65 0,0-1 0,0 1 0,0 0 0,0-1 0,-1 0 0,0 0 0,0 0 0,-1 0 0,-6 8 0,9-13 1,1 0 0,0 0 0,0 0 0,0 1 0,0-1 0,-1 0 0,1 0 0,0 0 0,0 0 0,0 0 0,0 0 0,-1 0 0,1 0 0,0 0 0,0 0 0,0 0 0,-1 0 1,1 0-1,0 0 0,0 0 0,0 0 0,-1 0 0,1 0 0,0 0 0,0 0 0,0 0 0,0 0 0,-1-1 0,1 1 0,0 0 0,0 0 0,0 0 0,0 0 0,-1 0 0,1 0 0,0-1 0,0 1 0,0 0 0,0 0 0,0 0 0,0 0 0,0-1 0,0 1 0,-1 0 0,1 0 0,0 0 0,0-1 0,0 1 0,0 0 0,0 0 0,0 0 0,0 0 0,0-1 0,-2-11-1099</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1"/>
    </inkml:context>
    <inkml:brush xml:id="br0">
      <inkml:brushProperty name="width" value="0.1" units="cm"/>
      <inkml:brushProperty name="height" value="0.1" units="cm"/>
      <inkml:brushProperty name="color" value="#00A0D7"/>
    </inkml:brush>
  </inkml:definitions>
  <inkml:trace contextRef="#ctx0" brushRef="#br0">540 1 24575,'17'73'0,"-15"-64"0,0 0 0,0 0 0,1-1 0,0 1 0,0-1 0,1 1 0,0-1 0,1 0 0,-1-1 0,2 1 0,-1-1 0,1 0 0,0 0 0,0 0 0,1-1 0,0 0 0,8 5 0,-12-8 0,0 0 0,0 0 0,-1 1 0,1-1 0,-1 1 0,0 0 0,0 0 0,0 0 0,-1 0 0,1 0 0,-1 0 0,0 0 0,0 0 0,0 0 0,-1 1 0,1 4 0,-3 81 0,-1-48 0,1 49 0,5 139 0,6-169 0,-5-39 0,-1-1 0,1 27 0,-7 62 0,5 121 0,0-224 0,-1 0 0,1 0 0,1-1 0,-1 1 0,5 7 0,-5-10 0,0 0 0,0 0 0,0 0 0,0 0 0,-1 0 0,0 1 0,0-1 0,0 0 0,0 1 0,-1-1 0,1 1 0,-1 8 0,-1-12 0,1 0 0,0 0 0,-1 0 0,1 0 0,-1 1 0,1-1 0,-1 0 0,1 0 0,-1 0 0,0 0 0,0 0 0,1 0 0,-1-1 0,0 1 0,0 0 0,0 0 0,0-1 0,0 1 0,0 0 0,0-1 0,0 1 0,0-1 0,0 1 0,0-1 0,-2 1 0,1-1 0,-1 0 0,0 0 0,1 0 0,-1 0 0,1-1 0,-1 1 0,1-1 0,-1 1 0,1-1 0,-1 0 0,-2-1 0,-6-4 0,0 0 0,0-1 0,-14-12 0,24 18 0,-52-45 0,-24-18 0,65 56 0,0 1 0,0 0 0,0 1 0,-1 1 0,0 0 0,0 0 0,-1 1 0,1 1 0,-1 0 0,0 1 0,0 1 0,0 0 0,-23 2 0,-172 14 0,206-14-52,1-1-1,-1 1 1,0-1-1,1 0 1,-1 0-1,1 0 1,-1 0-1,0-1 1,1 1-1,-1-1 1,1 1-1,-1-1 1,0 0-1,1 0 1,0 0-1,-1 0 1,1 0-1,0-1 1,0 1-1,-1-1 0,1 0 1,0 1-1,1-1 1,-1 0-1,-3-4 1</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2"/>
    </inkml:context>
    <inkml:brush xml:id="br0">
      <inkml:brushProperty name="width" value="0.1" units="cm"/>
      <inkml:brushProperty name="height" value="0.1" units="cm"/>
      <inkml:brushProperty name="color" value="#00A0D7"/>
    </inkml:brush>
  </inkml:definitions>
  <inkml:trace contextRef="#ctx0" brushRef="#br0">1 1 24575,'1'0'0,"0"1"0,0-1 0,0 1 0,0-1 0,0 1 0,0-1 0,-1 1 0,1 0 0,0-1 0,0 1 0,0 0 0,0 0 0,-1 0 0,1 0 0,0-1 0,-1 1 0,1 0 0,-1 0 0,1 0 0,-1 0 0,1 2 0,10 27 0,-9-24 0,6 24 0,-1 0 0,-2 1 0,0-1 0,-3 1 0,0 0 0,-5 52 0,4 71 0,16-76-1365</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43:17.206"/>
    </inkml:context>
    <inkml:brush xml:id="br0">
      <inkml:brushProperty name="width" value="0.05" units="cm"/>
      <inkml:brushProperty name="height" value="0.05" units="cm"/>
      <inkml:brushProperty name="color" value="#66CC00"/>
    </inkml:brush>
  </inkml:definitions>
  <inkml:trace contextRef="#ctx0" brushRef="#br0">351 0 24575,'-17'2'0,"0"0"0,0 1 0,0 0 0,0 1 0,-28 12 0,28-10 0,-1 0 0,0-1 0,0-1 0,-30 4 0,42-8-85,0 1 0,0 0-1,0 0 1,0 0 0,1 1-1,-1 0 1,0 0 0,1 0-1,-1 1 1,1 0 0,0 0-1,0 0 1,0 1 0,0 0-1,-4 4 1,0 0-6741</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3"/>
    </inkml:context>
    <inkml:brush xml:id="br0">
      <inkml:brushProperty name="width" value="0.1" units="cm"/>
      <inkml:brushProperty name="height" value="0.1" units="cm"/>
      <inkml:brushProperty name="color" value="#00A0D7"/>
    </inkml:brush>
  </inkml:definitions>
  <inkml:trace contextRef="#ctx0" brushRef="#br0">0 173 24575,'29'-2'0,"-1"-1"0,0-1 0,34-9 0,19-4 0,-29 6 0,57-18 0,16-5 0,-106 29 24,-1-1 0,25-11 0,-30 12-263,0-1-1,0 1 1,0 1-1,1 1 0,28-4 1,-27 6-6587</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4"/>
    </inkml:context>
    <inkml:brush xml:id="br0">
      <inkml:brushProperty name="width" value="0.1" units="cm"/>
      <inkml:brushProperty name="height" value="0.1" units="cm"/>
      <inkml:brushProperty name="color" value="#00A0D7"/>
    </inkml:brush>
  </inkml:definitions>
  <inkml:trace contextRef="#ctx0" brushRef="#br0">1 76 24575,'3'0'0,"5"0"0,0-3 0,3-1 0,2 0 0,2-3 0,2 0 0,-2-1 0,0-1 0,-3-1 0,0 1 0,1 2 0,1 2 0,2 2 0</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5"/>
    </inkml:context>
    <inkml:brush xml:id="br0">
      <inkml:brushProperty name="width" value="0.1" units="cm"/>
      <inkml:brushProperty name="height" value="0.1" units="cm"/>
      <inkml:brushProperty name="color" value="#00A0D7"/>
    </inkml:brush>
  </inkml:definitions>
  <inkml:trace contextRef="#ctx0" brushRef="#br0">0 0 24575,'3'18'0,"0"-1"0,1 1 0,0-1 0,1 0 0,8 16 0,-7-16 0,0 0 0,-2 1 0,0-1 0,-1 1 0,1 22 0,4 29 0,-3-31 0,0 45 0,-6 125-1365,1-191-5461</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6"/>
    </inkml:context>
    <inkml:brush xml:id="br0">
      <inkml:brushProperty name="width" value="0.1" units="cm"/>
      <inkml:brushProperty name="height" value="0.1" units="cm"/>
      <inkml:brushProperty name="color" value="#00A0D7"/>
    </inkml:brush>
  </inkml:definitions>
  <inkml:trace contextRef="#ctx0" brushRef="#br0">82 1 24575,'-4'0'0,"1"0"0,0 1 0,-1-1 0,1 1 0,0 0 0,0 0 0,-1 0 0,1 0 0,0 0 0,0 1 0,0 0 0,0-1 0,1 1 0,-1 0 0,0 0 0,1 1 0,-1-1 0,1 0 0,0 1 0,0 0 0,0-1 0,0 1 0,0 0 0,1 0 0,-1 0 0,1 0 0,0 0 0,-1 1 0,2-1 0,-1 0 0,0 5 0,-1 3 0,0 0 0,1 1 0,0-1 0,1 1 0,1-1 0,0 0 0,0 1 0,5 14 0,-5-21 0,0-1 0,1 0 0,-1 0 0,1 1 0,0-1 0,1-1 0,-1 1 0,1 0 0,0-1 0,-1 1 0,2-1 0,-1 0 0,0 0 0,1 0 0,-1 0 0,1 0 0,7 3 0,-8-5 0,-1 0 0,0-1 0,0 1 0,0 0 0,0-1 0,1 0 0,-1 1 0,0-1 0,0 0 0,1 0 0,-1-1 0,0 1 0,0 0 0,0-1 0,1 1 0,-1-1 0,0 0 0,0 0 0,0 0 0,0 0 0,0 0 0,0 0 0,0 0 0,0 0 0,-1-1 0,1 1 0,0-1 0,-1 0 0,1 1 0,-1-1 0,0 0 0,0 0 0,1 0 0,-1 0 0,0 0 0,0-2 0,4-6 0,-2 1 0,1-1 0,-1 0 0,-1 1 0,0-1 0,0 0 0,0-13 0,1-8 0,-3 30 0,0 1 0,0 0 0,0-1 0,0 1 0,0-1 0,0 1 0,1 0 0,-1-1 0,0 1 0,0-1 0,0 1 0,0 0 0,0-1 0,0 1 0,1 0 0,-1-1 0,0 1 0,0 0 0,1-1 0,-1 1 0,0 0 0,0-1 0,1 1 0,-1 0 0,0 0 0,1-1 0,-1 1 0,0 0 0,1 0 0,-1 0 0,1 0 0,-1-1 0,0 1 0,1 0 0,-1 0 0,1 0 0,-1 0 0,1 0 0,16 10 0,13 26 0,-28-34 0,7 8-76,0 0 1,1-1-1,0 0 0,0-1 0,1 0 0,0-1 0,0 0 0,1-1 1,0 0-1,0-1 0,0 0 0,1-1 0,0 0 0,0-1 1,0-1-1,0 0 0,17 1 0,-14-3-6750</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7"/>
    </inkml:context>
    <inkml:brush xml:id="br0">
      <inkml:brushProperty name="width" value="0.1" units="cm"/>
      <inkml:brushProperty name="height" value="0.1" units="cm"/>
      <inkml:brushProperty name="color" value="#00A0D7"/>
    </inkml:brush>
  </inkml:definitions>
  <inkml:trace contextRef="#ctx0" brushRef="#br0">262 2 24575,'-61'-1'0,"-68"3"0,127-2 0,0 0 0,-1 1 0,1-1 0,0 1 0,0 0 0,0 0 0,0-1 0,0 1 0,0 1 0,1-1 0,-1 0 0,0 0 0,0 1 0,1-1 0,-1 1 0,1-1 0,-1 1 0,1 0 0,0 0 0,0-1 0,0 1 0,0 0 0,0 0 0,0 0 0,0 0 0,1 0 0,-1 0 0,1 1 0,-1-1 0,1 0 0,0 0 0,0 0 0,0 0 0,0 1 0,0-1 0,0 0 0,2 4 0,-1 3 0,0 1 0,1-1 0,0 0 0,1 0 0,0 0 0,1 0 0,6 12 0,-4-14 0,-1 0 0,1 0 0,0 0 0,13 9 0,-12-10 0,0 0 0,0 1 0,-1 0 0,10 13 0,-15-18 0,1 1 0,-1-1 0,0 1 0,0-1 0,0 1 0,0 0 0,0-1 0,-1 1 0,1 0 0,-1-1 0,0 1 0,0 0 0,0 0 0,0-1 0,0 1 0,-1 0 0,1 0 0,-1-1 0,0 1 0,-1 3 0,-4 2 0,0-1 0,-1 0 0,0 0 0,0 0 0,-1-1 0,0-1 0,0 1 0,0-1 0,-14 6 0,16-8-148,0-1 1,0 0-1,-1 0 0,1-1 0,0 0 0,-1 0 0,-6 0 0,11-1-34</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8"/>
    </inkml:context>
    <inkml:brush xml:id="br0">
      <inkml:brushProperty name="width" value="0.1" units="cm"/>
      <inkml:brushProperty name="height" value="0.1" units="cm"/>
      <inkml:brushProperty name="color" value="#00A0D7"/>
    </inkml:brush>
  </inkml:definitions>
  <inkml:trace contextRef="#ctx0" brushRef="#br0">157 4 24575,'-33'-2'0,"22"1"0,0 1 0,0 0 0,0 0 0,0 1 0,-14 2 0,23-2 0,0 0 0,0-1 0,0 1 0,-1 0 0,1 0 0,0 0 0,0 0 0,0 1 0,0-1 0,1 0 0,-1 1 0,0 0 0,0-1 0,1 1 0,-1 0 0,1 0 0,0 0 0,-1 0 0,1 0 0,0 0 0,0 0 0,0 0 0,1 0 0,-1 0 0,0 1 0,1-1 0,0 0 0,-1 1 0,1 3 0,-1 13 0,0 0 0,1 0 0,2 0 0,0 0 0,0 0 0,2-1 0,6 21 0,-7-31 0,0 0 0,1 1 0,0-2 0,0 1 0,1 0 0,0-1 0,0 0 0,1 0 0,0-1 0,0 1 0,0-1 0,1 0 0,0-1 0,0 0 0,0 0 0,1 0 0,11 4 0,19 10 0,-30-14 0,0-1 0,0 0 0,0 0 0,0-1 0,1 0 0,-1-1 0,1 0 0,0 0 0,17 1 0,-26-3-3,5 0-95,1 1 1,-1-1 0,1 0 0,-1-1-1,1 1 1,-1-1 0,1 0 0,-1 0-1,0-1 1,1 0 0,-1 0-1,0 0 1,5-3 0</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89"/>
    </inkml:context>
    <inkml:brush xml:id="br0">
      <inkml:brushProperty name="width" value="0.1" units="cm"/>
      <inkml:brushProperty name="height" value="0.1" units="cm"/>
      <inkml:brushProperty name="color" value="#00A0D7"/>
    </inkml:brush>
  </inkml:definitions>
  <inkml:trace contextRef="#ctx0" brushRef="#br0">1 0 24575,'0'58'0,"3"98"0,-1-134 0,1 0 0,1 0 0,1-1 0,1 1 0,9 21 0,-1-1 0,-2 1 0,-1 1 0,5 53 0,-16-97 0,11 70 0,1 133 0,-10-259 0,11-76 0,-8 96 0,-3 18 0,0 0 0,2 1 0,0-1 0,1 1 0,0 0 0,13-25 0,-18 40 0,2 1 0,-1-1 0,0 1 0,0-1 0,0 1 0,1-1 0,-1 1 0,1 0 0,-1-1 0,1 1 0,-1 0 0,1 0 0,0 0 0,-1 1 0,1-1 0,0 0 0,0 1 0,0-1 0,0 1 0,0-1 0,-1 1 0,1 0 0,0 0 0,0 0 0,0 0 0,0 0 0,0 0 0,0 1 0,0-1 0,0 0 0,0 1 0,-1 0 0,1-1 0,0 1 0,0 0 0,-1 0 0,1 0 0,0 0 0,-1 0 0,1 1 0,-1-1 0,2 2 0,2 1 0,1 1 0,-1 0 0,-1 0 0,1 0 0,-1 0 0,0 1 0,0 0 0,0 0 0,-1 0 0,5 11 0,7 48 0,-3 1 0,5 78 0,-17-140 0,1-2-31,-1-1 0,0 1 0,1 0 0,-1 0 0,1 0 0,0-1 0,0 1 0,-1 0 0,1 0 0,0-1 0,0 1 0,1-1 0,-1 1 0,0-1 0,0 0 0,1 1 0,-1-1 0,1 0 0,-1 0 0,1 0 0,-1 0 0,1 0 0,0 0 0,-1 0 0,1-1-1,0 1 1,0-1 0,0 1 0,0-1 0,-1 0 0,1 1 0,0-1 0,0 0 0,0 0 0,0-1 0,0 1 0,0 0 0,-1 0 0,1-1 0,0 1 0,0-1 0,0 0 0,2-1 0</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0"/>
    </inkml:context>
    <inkml:brush xml:id="br0">
      <inkml:brushProperty name="width" value="0.1" units="cm"/>
      <inkml:brushProperty name="height" value="0.1" units="cm"/>
      <inkml:brushProperty name="color" value="#00A0D7"/>
    </inkml:brush>
  </inkml:definitions>
  <inkml:trace contextRef="#ctx0" brushRef="#br0">140 305 24575,'0'-4'0,"1"0"0,0 0 0,1 0 0,-1 0 0,1 0 0,-1 0 0,1 0 0,5-6 0,10-26 0,-15 21 0,0 1 0,0 0 0,-2-1 0,0 1 0,0-1 0,-1 1 0,-1-1 0,-6-24 0,7 35 0,0 0 0,0 1 0,0-1 0,-1 1 0,1-1 0,-1 1 0,0 0 0,0-1 0,0 1 0,0 0 0,-1 0 0,1 0 0,-1 1 0,1-1 0,-1 1 0,0-1 0,0 1 0,-1 0 0,1 0 0,0 0 0,0 1 0,-1-1 0,0 1 0,1 0 0,-1 0 0,1 0 0,-1 0 0,0 0 0,0 1 0,1 0 0,-1 0 0,0 0 0,0 0 0,0 1 0,1-1 0,-1 1 0,0 0 0,-3 1 0,4-1 0,0 0 0,0 1 0,1-1 0,-1 0 0,0 1 0,1 0 0,-1 0 0,1 0 0,-1 0 0,1 0 0,0 0 0,0 0 0,0 1 0,0-1 0,0 1 0,1-1 0,-1 1 0,1 0 0,0 0 0,0 0 0,0 0 0,0 0 0,0 0 0,0 0 0,0 5 0,0 10 0,0 0 0,1 0 0,3 28 0,0-5 0,-3 5 0,-2-30 0,2 1 0,0-1 0,1 1 0,1-1 0,0 1 0,1-1 0,1 0 0,10 29 0,-2-20 0,-6-10 0,1 0 0,0 0 0,2-1 0,-1 0 0,2-1 0,0 1 0,0-2 0,14 14 0,-16-19 0,0 0 0,1 0 0,-1-1 0,1 0 0,1-1 0,-1 0 0,1 0 0,0-1 0,0 0 0,0-1 0,0 0 0,1 0 0,-1-1 0,1-1 0,0 0 0,11 0 0,-16-1-67,0 1-1,0 0 0,0-1-1,0 0 1,0 0 0,0 0-1,-1-1 1,1 0 0,0 0-1,0-1 1,-1 1 0,1-1-1,0 0 1,-1-1 0,0 1-1,0-1 1,0 0 0,0-1-1,8-6 1</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1"/>
    </inkml:context>
    <inkml:brush xml:id="br0">
      <inkml:brushProperty name="width" value="0.1" units="cm"/>
      <inkml:brushProperty name="height" value="0.1" units="cm"/>
      <inkml:brushProperty name="color" value="#00A0D7"/>
    </inkml:brush>
  </inkml:definitions>
  <inkml:trace contextRef="#ctx0" brushRef="#br0">129 0 24575,'2'33'0,"1"0"0,7 38 0,-4-20 0,-3 0 0,-5 84 0,0-34 0,-1-56 0,-1 0 0,-2 0 0,-14 49 0,3-12 0,14-66 0,2-5 0,-1 0 0,-1 0 0,0-1 0,-1 1 0,0 0 0,-6 12 0,-4 13-51,-6 16 199,19-51-207,0 1 1,0-1-1,1 1 1,-1-1-1,0 0 1,0 1 0,0-1-1,-1 0 1,1 0-1,0 0 1,0 0-1,-1 0 1,1 0-1,0 0 1,-1 0-1,1 0 1,-1 0-1,1-1 1,-1 1-1,0-1 1,1 1-1,-1-1 1,0 0-1,-2 1 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2"/>
    </inkml:context>
    <inkml:brush xml:id="br0">
      <inkml:brushProperty name="width" value="0.1" units="cm"/>
      <inkml:brushProperty name="height" value="0.1" units="cm"/>
      <inkml:brushProperty name="color" value="#00A0D7"/>
    </inkml:brush>
  </inkml:definitions>
  <inkml:trace contextRef="#ctx0" brushRef="#br0">1 1 24575,'1'0'0,"0"1"0,1-1 0,-1 1 0,0 0 0,0 0 0,0-1 0,1 1 0,-1 0 0,0 0 0,0 0 0,0 0 0,0 0 0,-1 0 0,1 0 0,0 1 0,0-1 0,-1 0 0,1 0 0,-1 1 0,1 1 0,12 30 0,-12-30 0,27 55 0,-22-47 0,0-1 0,-1 1 0,0 0 0,6 21 0,0 10 0,22 53 0,-15-43 0,-12-34 0,-2 1 0,0-1 0,1 22 0,-4-24 0,1-1 0,1 0 0,0 0 0,1 0 0,0-1 0,8 17 0,-8-21 0,0 1 0,-1 0 0,0 0 0,0 0 0,-1 1 0,-1-1 0,0 0 0,0 13 0,1 7 0,-2-29 0,0 0 0,0 0 0,1 0 0,-1-1 0,1 1 0,0 0 0,-1-1 0,1 1 0,0-1 0,0 1 0,0 0 0,0-1 0,0 0 0,0 1 0,0-1 0,1 0 0,-1 0 0,0 1 0,1-1 0,-1 0 0,1 0 0,2 1 0,0 0 0,1 0 0,0-1 0,0 1 0,0-1 0,0 0 0,0 0 0,0-1 0,6 0 0,-2 1 0,0-2 0,0 1 0,0-1 0,0-1 0,-1 0 0,1 0 0,-1 0 0,1-1 0,12-6 0,50-26 0,-58 30 0,-1 0 0,0-1 0,0 0 0,-1 0 0,0-2 0,14-10 0,61-49 0,-59 48 0,-1-1 0,24-25 0,30-38-1365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5.874"/>
    </inkml:context>
    <inkml:brush xml:id="br0">
      <inkml:brushProperty name="width" value="0.05" units="cm"/>
      <inkml:brushProperty name="height" value="0.05" units="cm"/>
      <inkml:brushProperty name="color" value="#00A0D7"/>
    </inkml:brush>
  </inkml:definitions>
  <inkml:trace contextRef="#ctx0" brushRef="#br0">1 1 24575,'6'7'0,"0"1"0,-1 0 0,0 1 0,-1-1 0,1 1 0,4 15 0,9 16 0,-3-10 0,18 57 0,2 4 0,-31-76-9,0 0-1,-1 0 1,0 1 0,-1-1-1,-1 1 1,0-1-1,-2 1 1,-2 23-1,1 13-1270,2-36-5546</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3"/>
    </inkml:context>
    <inkml:brush xml:id="br0">
      <inkml:brushProperty name="width" value="0.1" units="cm"/>
      <inkml:brushProperty name="height" value="0.1" units="cm"/>
      <inkml:brushProperty name="color" value="#66CC00"/>
    </inkml:brush>
  </inkml:definitions>
  <inkml:trace contextRef="#ctx0" brushRef="#br0">0 1 24575,'1'2'0,"0"1"0,0 0 0,0-1 0,0 1 0,0-1 0,0 1 0,1-1 0,-1 0 0,1 0 0,3 4 0,12 23 0,35 142 0,-43-138 0,7 57 0,-1 1 0,-9-54 0,-2 0 0,-2 1 0,-1-1 0,-5 38 0,2 16 0,2-74-90,1-9-165,-1 0 0,-1 1 0,1-1 0,-4 13 0</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4"/>
    </inkml:context>
    <inkml:brush xml:id="br0">
      <inkml:brushProperty name="width" value="0.1" units="cm"/>
      <inkml:brushProperty name="height" value="0.1" units="cm"/>
      <inkml:brushProperty name="color" value="#66CC00"/>
    </inkml:brush>
  </inkml:definitions>
  <inkml:trace contextRef="#ctx0" brushRef="#br0">0 1 24575,'589'0'-1365,"-573"0"-5461</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5"/>
    </inkml:context>
    <inkml:brush xml:id="br0">
      <inkml:brushProperty name="width" value="0.1" units="cm"/>
      <inkml:brushProperty name="height" value="0.1" units="cm"/>
      <inkml:brushProperty name="color" value="#66CC00"/>
    </inkml:brush>
  </inkml:definitions>
  <inkml:trace contextRef="#ctx0" brushRef="#br0">0 12 24575,'99'2'0,"106"-5"0,-203 3-105,0 0 0,0-1 0,0 1 0,0-1 0,0 1 0,0-1 0,0 0 0,0 1 0,0-1 0,-1 0 0,1-1 0,2 0 0</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6"/>
    </inkml:context>
    <inkml:brush xml:id="br0">
      <inkml:brushProperty name="width" value="0.1" units="cm"/>
      <inkml:brushProperty name="height" value="0.1" units="cm"/>
      <inkml:brushProperty name="color" value="#66CC00"/>
    </inkml:brush>
  </inkml:definitions>
  <inkml:trace contextRef="#ctx0" brushRef="#br0">61 250 24575,'11'0'0,"-1"0"0,1-1 0,0-1 0,0 1 0,0-2 0,-1 1 0,1-2 0,16-7 0,-21 9 0,-1-1 0,-1 0 0,1-1 0,0 1 0,-1-1 0,0 0 0,0 0 0,0 0 0,0 0 0,-1-1 0,1 0 0,-1 0 0,0 0 0,-1 0 0,1 0 0,-1 0 0,0-1 0,2-7 0,1-6 0,-2 9 0,0 0 0,-1 0 0,0 0 0,-1 0 0,0-1 0,0-13 0,-1 23 0,0-1 0,-1 1 0,1-1 0,0 1 0,-1 0 0,1-1 0,-1 1 0,0-1 0,1 1 0,-1 0 0,0-1 0,0 1 0,0 0 0,0 0 0,0 0 0,0-1 0,0 1 0,0 0 0,-3-1 0,2 1 0,-1 0 0,0 0 0,0 0 0,1 1 0,-1-1 0,0 1 0,0 0 0,0 0 0,0 0 0,1 0 0,-1 0 0,0 1 0,0-1 0,-4 2 0,-9 4 0,0 1 0,1 0 0,0 1 0,1 1 0,0 0 0,0 1 0,1 1 0,0 0 0,-20 22 0,29-29 0,0 1 0,1 0 0,-1-1 0,1 1 0,1 0 0,-1 1 0,0-1 0,1 0 0,0 1 0,1-1 0,-1 1 0,1 0 0,0 0 0,0-1 0,1 1 0,0 0 0,0 7 0,1-4 0,0-1 0,0 0 0,1 0 0,0 0 0,1 0 0,0 0 0,0 0 0,0-1 0,1 1 0,0-1 0,8 9 0,11 15 0,3-1 0,40 37 0,-53-57 0,-1 0 0,2-1 0,0-1 0,0 0 0,0-1 0,1 0 0,21 6 0,-24-9 0,0 0 0,0-2 0,0 1 0,0-2 0,0 1 0,0-2 0,0 0 0,1 0 0,-1-1 0,17-3 0,-24 2-105,0 0 0,0-1 0,1 1 0,-2-1 0,1 0 0,0 0 0,-1 0 0,1-1 0,-1 0 0,0 0 0,0 0 0,5-8 0</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7"/>
    </inkml:context>
    <inkml:brush xml:id="br0">
      <inkml:brushProperty name="width" value="0.1" units="cm"/>
      <inkml:brushProperty name="height" value="0.1" units="cm"/>
      <inkml:brushProperty name="color" value="#66CC00"/>
    </inkml:brush>
  </inkml:definitions>
  <inkml:trace contextRef="#ctx0" brushRef="#br0">232 74 24575,'-9'-8'0,"0"-1"0,0 2 0,0-1 0,-1 1 0,0 0 0,-1 1 0,-21-10 0,29 15 0,-1 0 0,1 0 0,0 1 0,0-1 0,0 0 0,-1 1 0,1 0 0,0 0 0,-1 0 0,1 0 0,0 1 0,0-1 0,-1 1 0,1 0 0,0-1 0,0 2 0,0-1 0,0 0 0,0 1 0,0-1 0,0 1 0,0 0 0,1 0 0,-1 0 0,1 0 0,-1 0 0,1 1 0,0-1 0,0 1 0,0-1 0,0 1 0,0 0 0,1 0 0,-2 3 0,-3 6 0,1 0 0,0 1 0,1-1 0,1 1 0,0 0 0,0 0 0,-1 23 0,3-1 0,6 61 0,-3-85 0,0 0 0,1 0 0,0 0 0,1 0 0,0-1 0,1 1 0,10 17 0,-12-23 0,0-1 0,1 1 0,-1-1 0,1 0 0,0-1 0,-1 1 0,2-1 0,6 6 0,-9-8 0,0 0 0,1 0 0,-1 0 0,0 0 0,1 0 0,-1-1 0,1 1 0,-1-1 0,0 1 0,1-1 0,-1 0 0,1 0 0,0 0 0,-1 0 0,0-1 0,1 1 0,-1-1 0,5-1 0,-4 1 0,0-1 0,-1 0 0,1 0 0,-1 0 0,1 0 0,-1 0 0,0 0 0,0-1 0,0 1 0,0-1 0,0 0 0,0 1 0,-1-1 0,1 0 0,-1 0 0,0 0 0,0 0 0,0 0 0,0 0 0,-1 0 0,1-6 0,1-9 0,0 0 0,-2-27 0,0 37 0,-9-159 0,9 166 0,0 1 0,0 0 0,0 0 0,0-1 0,-1 1 0,1 0 0,0-1 0,0 1 0,0 0 0,0-1 0,0 1 0,1 0 0,-1-1 0,0 1 0,0 0 0,0-1 0,0 1 0,0 0 0,0 0 0,0-1 0,1 1 0,-1 0 0,0 0 0,0-1 0,0 1 0,1 0 0,-1 0 0,0-1 0,0 1 0,1 0 0,-1 0 0,0 0 0,0 0 0,1-1 0,-1 1 0,0 0 0,1 0 0,-1 0 0,0 0 0,1 0 0,-1 0 0,1 0 0,13 9 0,12 18 0,7 14 0,-19-26 0,-1 2 0,-1-1 0,-1 1 0,13 25 0,-11-20 0,0-1 0,1 0 0,33 36 0,-45-54 0,0 0 0,0-1 0,1 1 0,-1-1 0,1 0 0,-1 1 0,1-1 0,0-1 0,0 1 0,0 0 0,0-1 0,0 1 0,1-1 0,-1 0 0,0 0 0,0 0 0,1-1 0,-1 1 0,6-1 0,-5 0 0,1-1 0,-1 0 0,1-1 0,-1 1 0,0-1 0,1 0 0,-1 0 0,0 0 0,0-1 0,0 1 0,-1-1 0,1 0 0,-1 0 0,5-4 0,4-4-1365</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8"/>
    </inkml:context>
    <inkml:brush xml:id="br0">
      <inkml:brushProperty name="width" value="0.1" units="cm"/>
      <inkml:brushProperty name="height" value="0.1" units="cm"/>
      <inkml:brushProperty name="color" value="#66CC00"/>
    </inkml:brush>
  </inkml:definitions>
  <inkml:trace contextRef="#ctx0" brushRef="#br0">43 319 24575,'1'0'0,"0"0"0,0 1 0,0-1 0,0 1 0,0 0 0,0-1 0,0 1 0,-1 0 0,1-1 0,0 1 0,-1 0 0,1 0 0,0 0 0,-1 0 0,1 0 0,-1-1 0,1 1 0,-1 0 0,0 0 0,1 0 0,-1 0 0,0 2 0,10 31 0,-7-22 0,8 47 0,-10-48 0,0-1 0,1 1 0,1-1 0,0 1 0,8 18 0,-6-22 0,-3-11 0,-7-15 0,-7 1 0,7 11 0,1 0 0,0 0 0,0 0 0,0 0 0,1-1 0,-3-9 0,-15-54 0,12 46 0,2 0 0,0 0 0,2-1 0,1 0 0,-2-41 0,5 25 0,0 30 0,0 0 0,1 0 0,0 0 0,1 0 0,0 0 0,6-22 0,-7 33 0,0 0 0,0 0 0,1 0 0,-1 0 0,0 1 0,1-1 0,-1 0 0,1 0 0,-1 0 0,1 1 0,0-1 0,-1 0 0,1 1 0,0-1 0,-1 0 0,1 1 0,0-1 0,0 1 0,0-1 0,-1 1 0,1-1 0,0 1 0,0 0 0,0-1 0,0 1 0,0 0 0,0 0 0,0 0 0,0 0 0,0 0 0,2 0 0,-1 1 0,1 0 0,-1-1 0,0 1 0,0 0 0,0 1 0,0-1 0,1 0 0,-1 0 0,-1 1 0,4 2 0,4 5 0,0 0 0,-1 1 0,10 14 0,-7-4 0,-1 0 0,-1 1 0,-1-1 0,-1 2 0,8 37 0,-3-14 0,-14-63 0,2 0 0,0 0 0,2 0 0,0 0 0,4-18 0,-2 12 0,-2 14 0,0 0 0,0 0 0,0 0 0,2 1 0,5-15 0,-7 22 0,-1-1 0,1 0 0,0 1 0,0-1 0,0 1 0,1-1 0,-1 1 0,0 0 0,1 0 0,0 0 0,-1 1 0,1-1 0,0 1 0,0-1 0,0 1 0,0 0 0,0 0 0,0 0 0,0 0 0,0 1 0,6-1 0,-3 0 0,-1 0 0,0 0 0,0 1 0,0 0 0,1 0 0,-1 0 0,0 1 0,0 0 0,1 0 0,-1 0 0,0 0 0,0 1 0,0 0 0,0 0 0,-1 0 0,1 1 0,-1-1 0,1 1 0,-1 0 0,0 1 0,0-1 0,5 6 0,5 8 0,-1 1 0,0 1 0,-2 0 0,0 1 0,-1 0 0,-1 0 0,-1 1 0,6 25 0,-6-16 0,-7-22 0,0-1 0,1 1 0,0-1 0,1 0 0,4 9 0,-7-15-37,0-1 0,0 0 1,1 1-1,-1-1 0,0 0 0,0 0 0,0 1 0,0-1 0,1 0 0,-1 0 0,0 0 0,0 1 1,1-1-1,-1 0 0,0 0 0,0 0 0,1 1 0,-1-1 0,0 0 0,1 0 0,-1 0 0,0 0 1,1 0-1,-1 0 0,0 0 0,1 0 0,-1 0 0,0 0 0,0 0 0,1 0 0,-1 0 0,0 0 1,1 0-1,-1 0 0,0 0 0,1 0 0</inkml:trace>
</inkml:ink>
</file>

<file path=ppt/ink/ink1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8.999"/>
    </inkml:context>
    <inkml:brush xml:id="br0">
      <inkml:brushProperty name="width" value="0.1" units="cm"/>
      <inkml:brushProperty name="height" value="0.1" units="cm"/>
      <inkml:brushProperty name="color" value="#66CC00"/>
    </inkml:brush>
  </inkml:definitions>
  <inkml:trace contextRef="#ctx0" brushRef="#br0">0 497 24575,'19'-132'0,"-16"103"0,2 0 0,1 1 0,1 0 0,1 0 0,21-47 0,5-16 0,-32 84 0,0 0 0,1 0 0,0 0 0,0 1 0,6-8 0,-9 13 0,0 1 0,1-1 0,-1 0 0,1 1 0,-1-1 0,1 1 0,-1-1 0,1 1 0,0-1 0,-1 1 0,1 0 0,-1-1 0,1 1 0,0 0 0,-1-1 0,1 1 0,0 0 0,0 0 0,-1 0 0,1 0 0,0-1 0,0 1 0,0 0 0,1 1 0,-1 0 0,0-1 0,0 1 0,0 0 0,0 0 0,0 0 0,0-1 0,0 1 0,0 0 0,0 1 0,0-1 0,0 0 0,0 0 0,-1 0 0,1 0 0,0 1 0,-1-1 0,1 1 0,8 19 0,-1 0 0,-1 0 0,-1 1 0,-1 0 0,-1 0 0,1 23 0,-2-28 0,0-1 0,11 29 0,1 8 0,-8-18 0,-1 1 0,-2 0 0,0 49 0,-2-18 0,4-1 0,22 104 0,-7-57 0,-19-96-341,0 0 0,1 0-1,9 24 1</inkml:trace>
</inkml:ink>
</file>

<file path=ppt/ink/ink1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
    </inkml:context>
    <inkml:brush xml:id="br0">
      <inkml:brushProperty name="width" value="0.1" units="cm"/>
      <inkml:brushProperty name="height" value="0.1" units="cm"/>
      <inkml:brushProperty name="color" value="#E71224"/>
    </inkml:brush>
  </inkml:definitions>
  <inkml:trace contextRef="#ctx0" brushRef="#br0">910 1 24575,'-14'1'0,"0"1"0,0 1 0,0 0 0,0 1 0,0 0 0,1 1 0,0 1 0,0 0 0,-14 9 0,8-4 0,-1-2 0,0 0 0,-22 6 0,27-10 0,0 1 0,0 0 0,-16 10 0,-20 9 0,-6 0 0,-75 46 0,-40 43 0,131-87 0,31-20 0,1-1 0,-1 1 0,-1-2 0,-14 7 0,-40 18-1365</inkml:trace>
</inkml:ink>
</file>

<file path=ppt/ink/ink1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1"/>
    </inkml:context>
    <inkml:brush xml:id="br0">
      <inkml:brushProperty name="width" value="0.1" units="cm"/>
      <inkml:brushProperty name="height" value="0.1" units="cm"/>
      <inkml:brushProperty name="color" value="#E71224"/>
    </inkml:brush>
  </inkml:definitions>
  <inkml:trace contextRef="#ctx0" brushRef="#br0">1 0 24575,'28'0'0,"0"1"0,1 2 0,32 6 0,-47-6 0,-1 1 0,0 1 0,0 0 0,0 0 0,0 2 0,-1-1 0,0 1 0,17 14 0,105 69 0,-94-66 0,-1 1 0,38 34 0,-5-5-1365</inkml:trace>
</inkml:ink>
</file>

<file path=ppt/ink/ink1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2"/>
    </inkml:context>
    <inkml:brush xml:id="br0">
      <inkml:brushProperty name="width" value="0.1" units="cm"/>
      <inkml:brushProperty name="height" value="0.1" units="cm"/>
      <inkml:brushProperty name="color" value="#E71224"/>
    </inkml:brush>
  </inkml:definitions>
  <inkml:trace contextRef="#ctx0" brushRef="#br0">39 1022 24575,'-19'-191'0,"0"40"0,19-513-1365,0 648-5461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6.587"/>
    </inkml:context>
    <inkml:brush xml:id="br0">
      <inkml:brushProperty name="width" value="0.05" units="cm"/>
      <inkml:brushProperty name="height" value="0.05" units="cm"/>
      <inkml:brushProperty name="color" value="#00A0D7"/>
    </inkml:brush>
  </inkml:definitions>
  <inkml:trace contextRef="#ctx0" brushRef="#br0">1 114 24575,'7'0'0,"-1"1"0,1 1 0,0-1 0,0 1 0,-1 0 0,1 1 0,-1-1 0,0 2 0,0-1 0,0 0 0,0 1 0,0 0 0,-1 1 0,0-1 0,0 1 0,0 0 0,5 6 0,33 28 0,42 41 0,-62-61 0,-21-16 0,0-1 0,1 1 0,0-1 0,0 0 0,-1 0 0,1 0 0,0 0 0,1 0 0,2 1 0,-3-3 0,-1 0 0,0 0 0,0 0 0,0 0 0,0 0 0,1 0 0,-1 0 0,0-1 0,0 1 0,0-1 0,0 0 0,0 0 0,0 1 0,0-1 0,0 0 0,0-1 0,-1 1 0,1 0 0,3-3 0,2-2 0,1-1 0,-1 1 0,-1-1 0,1-1 0,-1 1 0,0-1 0,-1 0 0,0 0 0,0-1 0,-1 0 0,0 0 0,3-10 0,0-6 0,-1-1 0,-1 0 0,1-32 0,-6 53-91,0 1 0,1-1 0,0 1 0,0 0 0,0-1 0,0 1 0,0 0 0,1 0 0,0 0 0,0 0 0,0 0 0,0 0 0,1 0 0,5-6 0,2 4-6735</inkml:trace>
</inkml:ink>
</file>

<file path=ppt/ink/ink1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3"/>
    </inkml:context>
    <inkml:brush xml:id="br0">
      <inkml:brushProperty name="width" value="0.1" units="cm"/>
      <inkml:brushProperty name="height" value="0.1" units="cm"/>
      <inkml:brushProperty name="color" value="#E71224"/>
    </inkml:brush>
  </inkml:definitions>
  <inkml:trace contextRef="#ctx0" brushRef="#br0">0 158 24575,'49'2'0,"74"11"0,-122-13 0,56 4 0,-54-4 0,0 0 0,0-1 0,-1 1 0,1-1 0,0 0 0,0 0 0,-1 0 0,1 0 0,-1 0 0,1 0 0,-1-1 0,1 1 0,-1-1 0,0 0 0,0 0 0,1 0 0,2-4 0,2-3 0,8-12 0,1 0 0,0 1 0,2 1 0,26-22 0,-39 38 0,0 0 0,1 0 0,-1 1 0,1 0 0,0 0 0,0 1 0,0-1 0,-1 1 0,1 1 0,0-1 0,0 1 0,0 0 0,0 0 0,0 1 0,0-1 0,0 1 0,9 3 0,-4-1 0,0 0 0,0 1 0,-1 0 0,1 1 0,-1 0 0,0 1 0,0 0 0,10 9 0,-9-7 20,-1-1 0,1 0-1,23 9 1,-25-12-181,0 0 1,0 1 0,0-1-1,-1 2 1,0-1-1,0 1 1,0 0-1,7 9 1</inkml:trace>
</inkml:ink>
</file>

<file path=ppt/ink/ink1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4"/>
    </inkml:context>
    <inkml:brush xml:id="br0">
      <inkml:brushProperty name="width" value="0.1" units="cm"/>
      <inkml:brushProperty name="height" value="0.1" units="cm"/>
      <inkml:brushProperty name="color" value="#E71224"/>
    </inkml:brush>
  </inkml:definitions>
  <inkml:trace contextRef="#ctx0" brushRef="#br0">732 231 24575,'-42'-1'0,"0"-2"0,-49-8 0,47 4 0,25 5 0,1-1 0,-36-10 0,49 12 0,-1-2 0,1 1 0,0 0 0,0-1 0,0 0 0,1 0 0,-1-1 0,1 1 0,-1-1 0,1 0 0,0 0 0,1 0 0,-1-1 0,-2-5 0,-18-34 0,20 34 0,0 1 0,-1 0 0,0 0 0,-1 1 0,-7-10 0,10 16 0,0-1 0,0 0 0,-1 1 0,1-1 0,-1 1 0,1 0 0,-1 0 0,1 1 0,-1-1 0,0 1 0,0-1 0,0 1 0,0 0 0,0 1 0,0-1 0,-8 1 0,4-1 0,0 1 0,0 0 0,-1 1 0,1 0 0,0 0 0,0 1 0,0 0 0,0 0 0,0 1 0,0 0 0,1 0 0,-1 1 0,1 0 0,0 0 0,0 1 0,1 0 0,-13 11 0,-51 57-1365</inkml:trace>
</inkml:ink>
</file>

<file path=ppt/ink/ink1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5"/>
    </inkml:context>
    <inkml:brush xml:id="br0">
      <inkml:brushProperty name="width" value="0.1" units="cm"/>
      <inkml:brushProperty name="height" value="0.1" units="cm"/>
      <inkml:brushProperty name="color" value="#E71224"/>
    </inkml:brush>
  </inkml:definitions>
  <inkml:trace contextRef="#ctx0" brushRef="#br0">316 476 24575,'-5'0'0,"0"-1"0,0 0 0,0 0 0,0 0 0,0 0 0,0-1 0,0 0 0,1 0 0,-1 0 0,1-1 0,-1 0 0,-7-5 0,-48-50 0,25 24 0,23 21 0,1 1 0,0-1 0,-16-27 0,-20-24 0,41 55 0,1 1 0,0-1 0,1 0 0,-1-1 0,2 1 0,0-1 0,0 1 0,0-1 0,1 0 0,1 0 0,-1-12 0,2 21 0,0-1 0,0 1 0,0-1 0,1 1 0,-1 0 0,1-1 0,-1 1 0,1 0 0,-1-1 0,1 1 0,-1 0 0,1-1 0,0 1 0,0 0 0,0 0 0,0 0 0,0 0 0,0 0 0,0 0 0,0 0 0,0 0 0,0 0 0,1 1 0,-1-1 0,0 0 0,0 1 0,1-1 0,-1 1 0,1-1 0,-1 1 0,2 0 0,56-10 0,-42 8 0,81-15 0,-48 7 0,0 3 0,77-3 0,-76 9 0,42 0 0,-85 2 0,0 0 0,0 0 0,0 0 0,-1 1 0,1 0 0,0 1 0,-1 0 0,13 6 0,-17-6 0,-1-1 0,0 1 0,0 0 0,0 0 0,0-1 0,0 1 0,0 0 0,-1 1 0,1-1 0,-1 0 0,0 0 0,0 1 0,0-1 0,0 1 0,-1-1 0,0 0 0,1 1 0,-2 6 0,-3 68 0,3-72 0,-2 6 0,-1 0 0,-1 0 0,0 0 0,0 0 0,-1-1 0,-1 1 0,0-2 0,0 1 0,-1-1 0,-15 15 0,-22 34 0,42-56 9,1 0 1,-1 0-1,0 0 0,0-1 0,0 1 1,0-1-1,-1 0 0,1 0 0,-1 0 0,1 0 1,-1 0-1,-6 1 0,-48 11-1494</inkml:trace>
</inkml:ink>
</file>

<file path=ppt/ink/ink1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6"/>
    </inkml:context>
    <inkml:brush xml:id="br0">
      <inkml:brushProperty name="width" value="0.1" units="cm"/>
      <inkml:brushProperty name="height" value="0.1" units="cm"/>
      <inkml:brushProperty name="color" value="#E71224"/>
    </inkml:brush>
  </inkml:definitions>
  <inkml:trace contextRef="#ctx0" brushRef="#br0">1 0 24575,'1'1'0,"-1"-1"0,1 1 0,0-1 0,0 1 0,0-1 0,0 1 0,0 0 0,-1 0 0,1-1 0,0 1 0,-1 0 0,1 0 0,0 0 0,-1 0 0,1-1 0,-1 1 0,0 0 0,1 0 0,-1 0 0,0 0 0,1 2 0,8 31 0,-6-21 0,39 131 0,-36-112 0,-2 0 0,-2 1 0,0-1 0,-6 54 0,2-2 0,0-68 0,1-1 0,-2 1 0,0 0 0,-1-1 0,0 0 0,-2 0 0,-12 28 0,17-42-57,0 1 0,0-1 1,0 0-1,1 0 0,-1 1 0,-1-1 0,1 0 0,0 0 0,0 0 0,0 0 0,0 0 1,-1 0-1,1-1 0,0 1 0,-1 0 0,1-1 0,-1 1 0,1-1 0,-1 1 1,1-1-1,-1 0 0,1 1 0,-4-1 0</inkml:trace>
</inkml:ink>
</file>

<file path=ppt/ink/ink1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7"/>
    </inkml:context>
    <inkml:brush xml:id="br0">
      <inkml:brushProperty name="width" value="0.1" units="cm"/>
      <inkml:brushProperty name="height" value="0.1" units="cm"/>
      <inkml:brushProperty name="color" value="#E71224"/>
    </inkml:brush>
  </inkml:definitions>
  <inkml:trace contextRef="#ctx0" brushRef="#br0">1 1 24575,'5'1'0,"1"0"0,-1 1 0,1 0 0,-1 0 0,1 0 0,6 4 0,9 4 0,1-4 0,1-2 0,0 0 0,0-2 0,0 0 0,0-2 0,43-3 0,7 0 0,381 3-1365,-438 0-5461</inkml:trace>
</inkml:ink>
</file>

<file path=ppt/ink/ink1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8"/>
    </inkml:context>
    <inkml:brush xml:id="br0">
      <inkml:brushProperty name="width" value="0.1" units="cm"/>
      <inkml:brushProperty name="height" value="0.1" units="cm"/>
      <inkml:brushProperty name="color" value="#E71224"/>
    </inkml:brush>
  </inkml:definitions>
  <inkml:trace contextRef="#ctx0" brushRef="#br0">1 269 24575,'12'1'0,"1"1"0,-1 0 0,0 1 0,1 0 0,14 7 0,-19-6 0,0-1 0,0 0 0,0-1 0,0 1 0,0-2 0,0 1 0,0-1 0,0 0 0,1-1 0,-1 0 0,1 0 0,-1-1 0,0 0 0,13-3 0,-18 2 0,0 0 0,0 1 0,0-2 0,-1 1 0,1 0 0,-1-1 0,1 1 0,-1-1 0,0 0 0,0 1 0,0-1 0,0 0 0,0 0 0,-1-1 0,1 1 0,-1 0 0,0 0 0,0-1 0,0 1 0,-1-1 0,1 1 0,-1-4 0,2-13 0,-1 0 0,-2-34 0,-1 28 0,2 18 0,0-1 0,0 1 0,-1 0 0,-1 0 0,1 0 0,-1 0 0,-1 0 0,-4-11 0,5 16 0,1 1 0,0 0 0,-1 0 0,0 0 0,0 0 0,1 0 0,-1 0 0,0 1 0,-1-1 0,1 1 0,0-1 0,0 1 0,-1 0 0,1-1 0,0 1 0,-1 1 0,1-1 0,-1 0 0,1 1 0,-1-1 0,0 1 0,1 0 0,-1-1 0,0 1 0,1 1 0,-1-1 0,1 0 0,-1 1 0,0-1 0,1 1 0,-3 1 0,1-1 0,-1 0 0,1 1 0,0 0 0,1 0 0,-1 0 0,0 0 0,0 1 0,1 0 0,0-1 0,-1 1 0,1 0 0,-5 6 0,-30 49 0,15-22 0,20-30 0,-1-1 0,1 1 0,0 0 0,1 0 0,0 0 0,0 0 0,0 0 0,0 0 0,1 1 0,0-1 0,0 1 0,1-1 0,0 1 0,0-1 0,1 1 0,-1-1 0,1 0 0,1 1 0,-1-1 0,1 0 0,0 0 0,1 0 0,-1 0 0,1 0 0,0 0 0,1-1 0,-1 1 0,1-1 0,0 0 0,1 0 0,8 8 0,24 23 0,-29-26 0,1-1 0,0 0 0,1 0 0,0-1 0,0-1 0,1 1 0,0-2 0,14 7 0,-4-5 0,1-2 0,0 0 0,0-2 0,0 0 0,29 1 0,117-6 0,-68-1 0,-58 3 0,-16 1 0,47-4 0,-68 2 0,0-1 0,1 0 0,-1 0 0,0 0 0,0 0 0,0-1 0,0 0 0,0 0 0,0 0 0,0-1 0,-1 0 0,1 0 0,-1 0 0,7-6 0,-8 5-73,-1-1-1,0 1 0,0-1 0,0 1 1,0-1-1,-1 0 0,0 0 1,0 0-1,0 0 0,-1 0 0,1 0 1,-1 0-1,0 0 0,-1-5 1,1 7-187,-1-13-6566</inkml:trace>
</inkml:ink>
</file>

<file path=ppt/ink/ink1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09"/>
    </inkml:context>
    <inkml:brush xml:id="br0">
      <inkml:brushProperty name="width" value="0.1" units="cm"/>
      <inkml:brushProperty name="height" value="0.1" units="cm"/>
      <inkml:brushProperty name="color" value="#E71224"/>
    </inkml:brush>
  </inkml:definitions>
  <inkml:trace contextRef="#ctx0" brushRef="#br0">278 41 24575,'-4'0'0,"0"-1"0,-1 0 0,1-1 0,0 1 0,0-1 0,1 0 0,-1 0 0,-7-4 0,-25-11 0,28 15 0,-1 0 0,0 1 0,0 0 0,0 1 0,1 0 0,-1 0 0,0 0 0,-11 3 0,17-2 0,-1 0 0,1 1 0,-1-1 0,0 1 0,1 0 0,0 0 0,0 0 0,-1 0 0,1 0 0,0 1 0,1 0 0,-1-1 0,0 1 0,1 0 0,0 0 0,-1 0 0,1 1 0,0-1 0,1 1 0,-4 6 0,-3 13 0,0 1 0,2 0 0,0 0 0,-3 31 0,4-22 0,4-26 0,-1 0 0,1 0 0,1 1 0,-1-1 0,1 0 0,0 1 0,2 9 0,-1-14 0,0 0 0,0-1 0,1 1 0,-1-1 0,1 1 0,-1-1 0,1 1 0,0-1 0,0 0 0,0 0 0,0 0 0,0 0 0,0 0 0,1 0 0,-1-1 0,0 1 0,1-1 0,0 0 0,-1 1 0,1-1 0,0 0 0,-1-1 0,6 2 0,-1 0 0,0 0 0,0-1 0,0 0 0,0 0 0,0-1 0,0 0 0,1 0 0,-1 0 0,0-1 0,0 0 0,0-1 0,0 0 0,0 0 0,0 0 0,-1-1 0,1 0 0,-1 0 0,1 0 0,-1-1 0,0 0 0,8-7 0,-8 5 0,0 0 0,0-1 0,-1 0 0,1 0 0,-1 0 0,-1 0 0,0-1 0,0 0 0,0 0 0,-1 0 0,0 0 0,-1-1 0,1 1 0,-2-1 0,1 0 0,-1 1 0,-1-13 0,-1-47 0,42 117 0,-2 14 0,-13-20 0,35 45 0,-45-60 32,-16-25-119,1-1 0,0 1-1,1 0 1,-1-1 0,0 1-1,1-1 1,-1 0 0,1 1-1,0-1 1,0 0 0,0 0-1,0 0 1,0 0 0,0-1-1,5 4 1</inkml:trace>
</inkml:ink>
</file>

<file path=ppt/ink/ink1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0"/>
    </inkml:context>
    <inkml:brush xml:id="br0">
      <inkml:brushProperty name="width" value="0.1" units="cm"/>
      <inkml:brushProperty name="height" value="0.1" units="cm"/>
      <inkml:brushProperty name="color" value="#E71224"/>
    </inkml:brush>
  </inkml:definitions>
  <inkml:trace contextRef="#ctx0" brushRef="#br0">1 468 24575,'1'-1'0,"0"1"0,0-1 0,0 1 0,0-1 0,0 0 0,0 1 0,0-1 0,0 0 0,0 0 0,-1 0 0,1 1 0,0-1 0,-1 0 0,1 0 0,0 0 0,-1 0 0,1 0 0,-1 0 0,0 0 0,1-1 0,-1 1 0,0 0 0,1 0 0,-1 0 0,0 0 0,0 0 0,0-2 0,3-39 0,-3 37 0,0-60 0,-1 38 0,1 0 0,2 0 0,8-46 0,-5 36 0,-3 23 0,0 1 0,0-1 0,1 0 0,10-24 0,-12 36 0,0 0 0,0 0 0,0 0 0,0 0 0,0 0 0,0 0 0,1 0 0,-1 0 0,1 1 0,0-1 0,-1 1 0,1-1 0,0 1 0,0-1 0,0 1 0,0 0 0,0 0 0,0 0 0,0 0 0,0 1 0,0-1 0,0 0 0,1 1 0,-1 0 0,0-1 0,1 1 0,-1 0 0,0 0 0,0 0 0,1 0 0,-1 1 0,0-1 0,0 1 0,1-1 0,2 2 0,1 2 0,0-1 0,0 1 0,0 0 0,-1 0 0,1 0 0,-1 1 0,0 0 0,-1 0 0,7 7 0,-1 2 0,0 0 0,15 25 0,-12-8 0,-11-24 0,0 0 0,1 0 0,0-1 0,0 1 0,1-1 0,-1 0 0,2 0 0,-1 0 0,0 0 0,10 8 0,-14-14 0,0 0 0,0 0 0,1 0 0,-1 0 0,0 0 0,0 1 0,0-1 0,0 0 0,1 0 0,-1 0 0,0 0 0,0 0 0,0 0 0,1 0 0,-1 0 0,0 0 0,0 0 0,1 0 0,-1 0 0,0-1 0,0 1 0,0 0 0,0 0 0,1 0 0,-1 0 0,0 0 0,0 0 0,0 0 0,0 0 0,1-1 0,-1 1 0,0 0 0,0 0 0,0 0 0,0 0 0,0-1 0,0 1 0,1 0 0,-1 0 0,0 0 0,0 0 0,0-1 0,0 1 0,4-16 0,-3-16 0,-1 32 0,-2-54 0,3-50 0,-2 103 0,1-1 0,0 1 0,0 0 0,0 0 0,1-1 0,-1 1 0,0 0 0,0 0 0,1 0 0,-1-1 0,1 1 0,-1 0 0,1 0 0,-1 0 0,1 0 0,0 0 0,-1 0 0,1 0 0,0 0 0,0 0 0,0 0 0,0 0 0,0 1 0,0-1 0,0 0 0,0 1 0,0-1 0,1 0 0,0 1 0,0 0 0,1 0 0,-1 0 0,0 0 0,0 1 0,0-1 0,0 1 0,0-1 0,0 1 0,0 0 0,0 0 0,0 0 0,-1 0 0,4 2 0,5 4 0,0 1 0,-1 0 0,0 0 0,12 16 0,-6-5 0,0 0 0,-2 1 0,0 1 0,-1 0 0,13 34 0,18 73 0,-39-122-1365</inkml:trace>
</inkml:ink>
</file>

<file path=ppt/ink/ink1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1"/>
    </inkml:context>
    <inkml:brush xml:id="br0">
      <inkml:brushProperty name="width" value="0.1" units="cm"/>
      <inkml:brushProperty name="height" value="0.1" units="cm"/>
      <inkml:brushProperty name="color" value="#E71224"/>
    </inkml:brush>
  </inkml:definitions>
  <inkml:trace contextRef="#ctx0" brushRef="#br0">1 1 24575,'4'1'0,"-1"0"0,1 1 0,-1-1 0,1 1 0,-1 0 0,0 0 0,1 0 0,3 4 0,17 9 0,239 106 0,-233-108 0,0 1 0,-2 2 0,35 24 0,-55-34 0,0 1 0,-1 0 0,1 1 0,-2 0 0,1 0 0,-1 0 0,0 0 0,0 1 0,-1 0 0,-1 1 0,1-1 0,-1 1 0,-1 0 0,0 0 0,2 13 0,-1 5 0,-1-1 0,-1 1 0,-2 0 0,-5 43 0,3-52 0,-2 1 0,0-1 0,-1 0 0,-1 0 0,-11 23 0,-50 88 0,58-114 0,6-10 0,-1 0 0,-1 0 0,1-1 0,-1 1 0,0-1 0,0 0 0,-1-1 0,-8 7 0,21-8 0,1 1 0,0-1 0,-1-1 0,15 4 0,67 5 0,127 0 0,-206-11-257,0 2 0,0-1 0,0 1 0,13 4 0,-22-6 177</inkml:trace>
</inkml:ink>
</file>

<file path=ppt/ink/ink1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2"/>
    </inkml:context>
    <inkml:brush xml:id="br0">
      <inkml:brushProperty name="width" value="0.1" units="cm"/>
      <inkml:brushProperty name="height" value="0.1" units="cm"/>
      <inkml:brushProperty name="color" value="#FFC114"/>
    </inkml:brush>
  </inkml:definitions>
  <inkml:trace contextRef="#ctx0" brushRef="#br0">322 9 24575,'20'47'0,"-15"4"0,-2 0 0,-5 58 0,2-105 0,-1-1 0,1 0 0,-1 1 0,0-1 0,0 1 0,-1-1 0,1 0 0,-1 0 0,0 0 0,1 0 0,-1 0 0,-1 0 0,1 0 0,0 0 0,-1-1 0,1 1 0,-1-1 0,0 0 0,1 0 0,-1 0 0,-6 3 0,-4 0 0,1 0 0,-1 0 0,0-1 0,-17 3 0,20-5 0,5-1 0,1 1 0,0 0 0,0-1 0,0 1 0,0 1 0,0-1 0,1 1 0,-1-1 0,1 1 0,-1 0 0,1 1 0,-5 4 0,-32 52 0,25-37 0,6-9 0,-1-1 0,1 0 0,1 1 0,0 0 0,0 0 0,2 1 0,0-1 0,0 2 0,1-1 0,1 0 0,-2 19 0,-1 26 0,3-34 0,1 1 0,1 0 0,1-1 0,2 1 0,0 0 0,7 30 0,-4-37 0,2-1 0,0 0 0,2 0 0,18 35 0,-22-47 0,2 0 0,-1 0 0,1 0 0,0-1 0,0 0 0,1 0 0,0-1 0,0 1 0,0-2 0,1 1 0,-1-1 0,1 0 0,0 0 0,0-1 0,1 0 0,-1-1 0,17 3 0,11 0 0,0-1 0,0-2 0,38-3 0,-30 1 0,-15-2 0,0 0 0,0-2 0,0-1 0,32-10 0,-56 13 0,-1 0 0,0-1 0,0 1 0,0-1 0,-1 0 0,1 0 0,-1 0 0,1-1 0,-1 1 0,0-1 0,-1 0 0,1 1 0,0-1 0,-1-1 0,0 1 0,0 0 0,0 0 0,-1-1 0,2-6 0,3-10 0,-1 0 0,3-39 0,-5 43 0,-2 0 0,0-1 0,0 1 0,-2 0 0,0 0 0,-1 0 0,-1 0 0,-6-21 0,-18-40 0,23 58 0,0 0 0,2 0 0,-1-36 0,1-5 0,1 57 0,1-1 0,-1 1 0,0-1 0,0 0 0,0 1 0,-1 0 0,1-1 0,-1 1 0,0 0 0,-1 0 0,1 0 0,-4-5 0,-1 2 0,0 0 0,-1 1 0,1-1 0,-13-6 0,14 9 0,-3-2 0,0-1 0,0 1 0,1-1 0,0-1 0,0 1 0,1-1 0,0-1 0,0 1 0,1-1 0,0-1 0,0 1 0,1-1 0,1 0 0,-5-14 0,-60-140 0,65 150 21,1 0-1,0 0 1,0 0 0,0-16-1,-3-20-1488</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7.007"/>
    </inkml:context>
    <inkml:brush xml:id="br0">
      <inkml:brushProperty name="width" value="0.05" units="cm"/>
      <inkml:brushProperty name="height" value="0.05" units="cm"/>
      <inkml:brushProperty name="color" value="#00A0D7"/>
    </inkml:brush>
  </inkml:definitions>
  <inkml:trace contextRef="#ctx0" brushRef="#br0">1 1 24575,'1'39'0,"2"0"0,7 40 0,-4-29 0,-3-1 0,-5 77 0,0-30 0,-2-59-1365,0-20-5461</inkml:trace>
</inkml:ink>
</file>

<file path=ppt/ink/ink1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3"/>
    </inkml:context>
    <inkml:brush xml:id="br0">
      <inkml:brushProperty name="width" value="0.1" units="cm"/>
      <inkml:brushProperty name="height" value="0.1" units="cm"/>
      <inkml:brushProperty name="color" value="#FFC114"/>
    </inkml:brush>
  </inkml:definitions>
  <inkml:trace contextRef="#ctx0" brushRef="#br0">323 1 24575,'2'104'0,"-5"110"0,3-211 0,-1 0 0,0 0 0,0 0 0,0 0 0,0 0 0,-1 0 0,1 0 0,-1-1 0,0 1 0,0 0 0,0-1 0,0 0 0,0 1 0,0-1 0,0 0 0,-1 0 0,-5 3 0,-56 30 0,24-16 0,30-13 0,1 0 0,0 1 0,0 0 0,0 1 0,1-1 0,-14 18 0,18-19 0,0 0 0,1 0 0,-1 1 0,1-1 0,0 1 0,1 0 0,0-1 0,0 1 0,0 1 0,1-1 0,0 0 0,0 7 0,0 2 0,-2 0 0,0 0 0,-1 0 0,-9 23 0,-9 34 0,2 88 0,17-146 0,1 1 0,0 0 0,1 0 0,1 1 0,0-1 0,2 0 0,4 27 0,-4-40 0,1 1 0,-1-1 0,1 1 0,0-1 0,0 0 0,0 0 0,0 0 0,0 0 0,1 0 0,-1-1 0,1 0 0,0 0 0,0 0 0,0 0 0,0 0 0,0-1 0,0 1 0,0-1 0,0 0 0,8 0 0,11 2 0,0-1 0,35-1 0,-51-1 0,25-3 0,-1 0 0,1-3 0,-1 0 0,0-3 0,35-13 0,-4 2 0,-56 17 0,-1 0 0,1-1 0,-1 0 0,0 0 0,0 0 0,0 0 0,-1-1 0,0 0 0,1 0 0,-2 0 0,7-10 0,6-7 0,-11 14 0,0 1 0,-1-1 0,1 1 0,-2-1 0,4-10 0,-4 10 0,0-1 0,1 2 0,0-1 0,0 0 0,9-10 0,-6 6 0,0-1 0,-1 1 0,-1-1 0,0 0 0,7-25 0,-9 26 0,1-5 0,-1 0 0,0 0 0,-2 0 0,0 0 0,-1 0 0,0 0 0,-2-1 0,0 1 0,0 0 0,-8-24 0,3 32 0,1 0 0,-1 1 0,-1-1 0,0 1 0,0 1 0,0-1 0,-1 1 0,0 1 0,-13-7 0,22 12 0,-6-2 0,1 1 0,-1-1 0,0 1 0,0 1 0,0-1 0,0 1 0,0 0 0,0 0 0,0 0 0,0 1 0,-11 1 0,12 0 0,0-1 0,0 1 0,1-1 0,-1-1 0,0 1 0,0 0 0,1-1 0,-1 0 0,0 0 0,1-1 0,-1 1 0,1-1 0,-1 0 0,1 0 0,0 0 0,0-1 0,0 1 0,0-1 0,0 0 0,-4-5 0,2-1 0,0 1 0,0-1 0,2 0 0,-1 0 0,1-1 0,0 0 0,1 1 0,0-1 0,0 0 0,1 0 0,1-1 0,0 1 0,0 0 0,1-1 0,0 1 0,1 0 0,0 0 0,4-16 0,-2 4-92,0 0 1,-1 1-1,-2-42 0,0 39-906</inkml:trace>
</inkml:ink>
</file>

<file path=ppt/ink/ink1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4"/>
    </inkml:context>
    <inkml:brush xml:id="br0">
      <inkml:brushProperty name="width" value="0.1" units="cm"/>
      <inkml:brushProperty name="height" value="0.1" units="cm"/>
      <inkml:brushProperty name="color" value="#FFC114"/>
    </inkml:brush>
  </inkml:definitions>
  <inkml:trace contextRef="#ctx0" brushRef="#br0">164 85 24575,'1'37'0,"2"-1"0,7 37 0,-7-58 0,-1 1 0,0-1 0,-1 0 0,-1 1 0,0-1 0,-1 1 0,-6 28 0,5-42 0,0 1 0,0 0 0,0-1 0,0 0 0,-1 1 0,1-1 0,-1 0 0,0 0 0,1-1 0,-1 1 0,0 0 0,0-1 0,0 0 0,0 0 0,0 0 0,0 0 0,-1 0 0,-2 0 0,1 0 0,1 0 0,0 0 0,0 0 0,0 1 0,0 0 0,0-1 0,1 1 0,-1 1 0,0-1 0,1 0 0,-1 1 0,-5 6 0,0 9 0,0 1 0,1 1 0,1 0 0,1 0 0,0 0 0,2 0 0,-4 35 0,6-39 0,-3 27 0,3 0 0,1 0 0,6 54 0,-3-86 0,0 0 0,1 0 0,0 0 0,6 12 0,8 33 0,-14-44 0,0 0 0,1-1 0,1 1 0,0-1 0,0 0 0,1-1 0,1 1 0,0-1 0,15 17 0,-19-24 0,1-1 0,0 0 0,0 0 0,0 0 0,0 0 0,0 0 0,1-1 0,-1 0 0,0 0 0,1 0 0,-1-1 0,1 1 0,-1-1 0,1 0 0,-1 0 0,8-2 0,-3 1 0,0 0 0,0-1 0,0 0 0,-1-1 0,1 0 0,-1 0 0,11-7 0,24-11 0,-34 17 0,0 0 0,0 0 0,0-1 0,-1 0 0,1-1 0,8-8 0,-14 11 0,12-10 0,-1-1 0,0-1 0,-2 0 0,20-29 0,40-79 0,-55 95 0,-13 23 0,-1 0 0,0 0 0,0-1 0,0 0 0,0 1 0,-1-1 0,0 0 0,0 0 0,-1-1 0,0 1 0,0 0 0,0-9 0,0-3 0,-1 0 0,-1 0 0,-1 0 0,-6-27 0,6 37 0,-1 1 0,1-1 0,-1 1 0,-1 0 0,1 0 0,-1 0 0,-1 1 0,1-1 0,-1 1 0,0 0 0,-1 0 0,-10-9 0,-17-14 0,25 21 0,0 0 0,-1 1 0,1 0 0,-2 1 0,1 0 0,-11-6 0,-85-47 0,98 55 0,1-1 0,0 1 0,0-1 0,1 0 0,-1-1 0,1 1 0,0-1 0,1 0 0,-1-1 0,1 1 0,0-1 0,1 1 0,-1-1 0,-3-12 0,-10-18 0,10 22 0,1 0 0,1 0 0,0 0 0,1-1 0,1 0 0,1 0 0,0 0 0,1 0 0,0 0 0,2-1 0,3-25 0,-1 27-1365</inkml:trace>
</inkml:ink>
</file>

<file path=ppt/ink/ink1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5"/>
    </inkml:context>
    <inkml:brush xml:id="br0">
      <inkml:brushProperty name="width" value="0.1" units="cm"/>
      <inkml:brushProperty name="height" value="0.1" units="cm"/>
      <inkml:brushProperty name="color" value="#FFC114"/>
    </inkml:brush>
  </inkml:definitions>
  <inkml:trace contextRef="#ctx0" brushRef="#br0">426 1 24575,'2'60'0,"0"-40"0,-1-1 0,-1 1 0,-1-1 0,0 0 0,-1 1 0,-1-1 0,-7 22 0,-17-1 0,10-18 0,13-17 0,1 1 0,-1-1 0,-1 0 0,1-1 0,-1 1 0,0-1 0,0 0 0,0 0 0,0 0 0,-1-1 0,1 1 0,-1-1 0,0-1 0,0 1 0,-9 1 0,-2 0 0,-1-2 0,1 0 0,-1-2 0,-22-1 0,11 1 0,9-1 0,11 1 0,1-1 0,0 1 0,0 1 0,-1-1 0,1 2 0,0-1 0,-9 3 0,14-2 0,0-1 0,1 1 0,-1 0 0,1 0 0,-1 0 0,1 0 0,-1 0 0,1 0 0,0 1 0,0-1 0,0 1 0,1-1 0,-1 1 0,1 0 0,-1 0 0,1-1 0,0 1 0,0 0 0,0 1 0,0-1 0,1 0 0,-1 5 0,-2 15 0,1 1 0,1 0 0,2 0 0,0-1 0,1 1 0,2 0 0,0-1 0,15 45 0,30 72 0,-46-134 0,-1 2 0,1-1 0,1 0 0,-1 0 0,1-1 0,0 1 0,8 8 0,-10-12 0,1-1 0,0 0 0,0 0 0,0 0 0,0-1 0,1 1 0,-1-1 0,0 1 0,1-1 0,-1 0 0,1-1 0,-1 1 0,1 0 0,-1-1 0,1 0 0,6 0 0,16 0 0,-8 1 0,0 0 0,0-2 0,-1 0 0,1-1 0,0 0 0,-1-2 0,0 0 0,25-9 0,-4-1 0,-31 12 0,-1 0 0,0 0 0,0 0 0,0-1 0,11-7 0,-15 9 0,0-1 0,0 0 0,0 0 0,0-1 0,0 1 0,0 0 0,-1-1 0,1 1 0,-1-1 0,0 1 0,0-1 0,0 1 0,0-1 0,0 0 0,0 0 0,-1 0 0,1-5 0,1-3 0,0 0 0,1 0 0,1 0 0,-1 0 0,9-15 0,-7 17 0,-1 0 0,0 0 0,-1-1 0,0 0 0,0 1 0,-1-1 0,1-19 0,-3 17 0,1-12 0,-1 0 0,-6-35 0,4 50 0,0 1 0,0-1 0,-1 1 0,0 0 0,0 0 0,-1 0 0,0 1 0,-1-1 0,1 1 0,-10-10 0,1-1 0,0 0 0,1-1 0,-12-27 0,-13-19 0,32 54 0,0 0 0,0 0 0,1 0 0,1 0 0,0-1 0,0 1 0,1-1 0,1 0 0,0 0 0,0 0 0,1 0 0,1 0 0,3-21 0,-3 31-114,-1 0 1,0 0-1,1 1 0,-1-1 0,1 0 1,-1 0-1,1 0 0,0 0 0,0 0 1,0 1-1,2-4 0</inkml:trace>
</inkml:ink>
</file>

<file path=ppt/ink/ink1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6"/>
    </inkml:context>
    <inkml:brush xml:id="br0">
      <inkml:brushProperty name="width" value="0.1" units="cm"/>
      <inkml:brushProperty name="height" value="0.1" units="cm"/>
      <inkml:brushProperty name="color" value="#FFC114"/>
    </inkml:brush>
  </inkml:definitions>
  <inkml:trace contextRef="#ctx0" brushRef="#br0">319 1 24575,'2'104'0,"-5"110"0,1-201 0,-2-1 0,0 1 0,0-1 0,-1 0 0,0 0 0,-1 0 0,-1-1 0,0 1 0,0-2 0,-12 14 0,12-15 0,-4 4 0,0-1 0,-1 0 0,0 0 0,-24 15 0,31-24 0,0 0 0,-1-1 0,1 0 0,-1 0 0,1-1 0,-1 0 0,0 0 0,0 0 0,-7 0 0,6-1 0,1 1 0,-1 0 0,1 0 0,-1 0 0,1 1 0,-7 3 0,12-4 0,-1 0 0,0 0 0,0 0 0,0 0 0,1 1 0,-1-1 0,1 1 0,-1-1 0,1 1 0,0 0 0,-1-1 0,1 1 0,0 0 0,0 0 0,0 0 0,1 0 0,-1 0 0,0 0 0,1 0 0,-1 0 0,1 0 0,-1 4 0,-5 42 0,1-12 0,-1 67 0,7-92 0,-1 1 0,2 0 0,0 0 0,0-1 0,1 0 0,0 1 0,1-1 0,1 0 0,9 18 0,-4-12 0,0-2 0,1 1 0,0-1 0,2-1 0,-1 0 0,2-1 0,0 0 0,26 18 0,-26-22 0,-9-4 0,0-1 0,0-1 0,1 1 0,-1-1 0,1 0 0,0 0 0,0-1 0,0 1 0,0-1 0,1-1 0,-1 1 0,0-1 0,1 0 0,9 0 0,7 0 0,-1-2 0,1 0 0,-1-1 0,0-1 0,1-1 0,-2-1 0,1-1 0,41-18 0,-55 18 0,-1 0 0,0-1 0,0 1 0,-1-2 0,0 1 0,0-1 0,-1 0 0,8-14 0,14-19 0,-17 28 0,-1-1 0,-1 0 0,0 0 0,-1-1 0,-1 0 0,0 0 0,-1-1 0,0 1 0,-1-1 0,-1 0 0,-1 0 0,0 0 0,-1-22 0,-1 23 0,-1 1 0,0 0 0,-1-1 0,-1 1 0,0 0 0,-1 0 0,-1 0 0,0 0 0,-1 1 0,0 0 0,-1 0 0,0 1 0,-1 0 0,0 0 0,-13-13 0,-2-6 0,19 26 0,1-1 0,-1 1 0,0 0 0,0 1 0,0-1 0,-1 1 0,-8-7 0,-71-67 0,68 68 0,1-1 0,0 0 0,-20-21 0,31 27 0,0 0 0,0-1 0,0 1 0,1-1 0,0 1 0,0-1 0,0 0 0,1 0 0,0 0 0,0-1 0,0 1 0,1 0 0,-1-12 0,1 16-23,-1-20-245,1 0-1,0-1 1,2 1-1,6-44 1</inkml:trace>
</inkml:ink>
</file>

<file path=ppt/ink/ink1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7"/>
    </inkml:context>
    <inkml:brush xml:id="br0">
      <inkml:brushProperty name="width" value="0.1" units="cm"/>
      <inkml:brushProperty name="height" value="0.1" units="cm"/>
      <inkml:brushProperty name="color" value="#FFC114"/>
    </inkml:brush>
  </inkml:definitions>
  <inkml:trace contextRef="#ctx0" brushRef="#br0">287 108 24575,'0'11'0,"1"0"0,0 1 0,1-1 0,0 0 0,1 0 0,0 0 0,1 0 0,6 13 0,-9-23 0,1 9 0,1-1 0,-1 0 0,0 1 0,-1 0 0,0-1 0,-1 1 0,0 0 0,0-1 0,-1 1 0,-4 18 0,4-21 0,-1 0 0,0 1 0,0-1 0,-1 0 0,0-1 0,0 1 0,0 0 0,-1-1 0,0 0 0,-1 0 0,1 0 0,-1 0 0,0-1 0,-10 9 0,9-9 0,-1 0 0,0 0 0,0-1 0,0 0 0,-1 0 0,1 0 0,-1-1 0,0 0 0,0-1 0,0 0 0,0 0 0,0-1 0,0 1 0,-16-1 0,-4-3 0,19 1 0,1 1 0,0-1 0,0 1 0,0 1 0,0 0 0,-9 2 0,15-3 0,0 1 0,0 0 0,1 0 0,-1 0 0,0 0 0,0 0 0,1 0 0,-1 0 0,0 0 0,1 1 0,-1-1 0,1 1 0,0-1 0,0 1 0,-1 0 0,1-1 0,0 1 0,0 0 0,1 0 0,-1 0 0,0 0 0,0 0 0,1 0 0,0 0 0,-1 0 0,1 0 0,0 0 0,0 4 0,-2 49 0,8 69 0,-5-117 0,0 0 0,1 0 0,1 0 0,-1 0 0,1 0 0,0 0 0,1-1 0,-1 1 0,1-1 0,1 0 0,8 9 0,-6-6 0,1-1 0,0-1 0,1 1 0,-1-1 0,2-1 0,-1 0 0,11 5 0,-11-6 0,-1 1 0,1-1 0,-1 1 0,0 1 0,9 9 0,-12-12 0,-1 1 0,1 0 0,0-1 0,0 0 0,0 0 0,0-1 0,1 1 0,0-1 0,0 0 0,0-1 0,0 0 0,0 0 0,0 0 0,0 0 0,11 0 0,44 1 0,73-7 0,-125 2 0,0 1 0,-1-1 0,1-1 0,0 0 0,-1 0 0,0-1 0,0 0 0,0 0 0,0-1 0,0 0 0,-1 0 0,0 0 0,0-1 0,-1-1 0,0 1 0,0-1 0,0 0 0,0 0 0,8-16 0,10-29 0,-20 44 0,1 0 0,-1-1 0,-1 0 0,1 1 0,-2-1 0,1 0 0,-1 0 0,0-1 0,0-15 0,-1-3 0,0 19 0,0 0 0,0 1 0,-1-1 0,-1 0 0,1 1 0,-1-1 0,-1 0 0,0 1 0,0-1 0,0 1 0,-1 0 0,0 0 0,-1 0 0,-9-15 0,-4 5 0,-1 0 0,-1 2 0,0 0 0,-1 1 0,-34-19 0,28 19 0,2-1 0,0-2 0,-33-30 0,47 38 0,-11-10 0,1-1 0,0-1 0,2-1 0,1-1 0,-24-42 0,33 49-227,1-1-1,1 1 1,0-1-1,1 0 1,-3-31-1</inkml:trace>
</inkml:ink>
</file>

<file path=ppt/ink/ink1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8"/>
    </inkml:context>
    <inkml:brush xml:id="br0">
      <inkml:brushProperty name="width" value="0.1" units="cm"/>
      <inkml:brushProperty name="height" value="0.1" units="cm"/>
      <inkml:brushProperty name="color" value="#E71224"/>
    </inkml:brush>
  </inkml:definitions>
  <inkml:trace contextRef="#ctx0" brushRef="#br0">479 0 24575,'-4'2'0,"1"0"0,-1 0 0,1 0 0,0 1 0,0-1 0,0 1 0,0-1 0,0 1 0,0 0 0,1 0 0,-1 1 0,1-1 0,0 0 0,0 1 0,-3 5 0,-9 12 0,-57 69 0,40-50 0,-66 69 0,-12 9 0,18-18 0,73-81-1365</inkml:trace>
</inkml:ink>
</file>

<file path=ppt/ink/ink1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19"/>
    </inkml:context>
    <inkml:brush xml:id="br0">
      <inkml:brushProperty name="width" value="0.1" units="cm"/>
      <inkml:brushProperty name="height" value="0.1" units="cm"/>
      <inkml:brushProperty name="color" value="#E71224"/>
    </inkml:brush>
  </inkml:definitions>
  <inkml:trace contextRef="#ctx0" brushRef="#br0">1 1 24575,'8'0'0,"1"0"0,0 1 0,-1 0 0,1 0 0,-1 1 0,0 0 0,1 1 0,-1 0 0,0 0 0,0 0 0,-1 1 0,1 0 0,-1 1 0,0 0 0,0 0 0,0 1 0,-1-1 0,11 13 0,88 85 0,-95-91-27,0 1 0,-1 0 0,-1 0 0,0 1 1,-1 0-1,7 20 0,1-1-1150</inkml:trace>
</inkml:ink>
</file>

<file path=ppt/ink/ink1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0"/>
    </inkml:context>
    <inkml:brush xml:id="br0">
      <inkml:brushProperty name="width" value="0.1" units="cm"/>
      <inkml:brushProperty name="height" value="0.1" units="cm"/>
      <inkml:brushProperty name="color" value="#E71224"/>
    </inkml:brush>
  </inkml:definitions>
  <inkml:trace contextRef="#ctx0" brushRef="#br0">1 984 24575,'1'-18'0,"1"0"0,1 0 0,0 1 0,8-25 0,8-36 0,-12 44 0,2 0 0,26-63 0,-25 72 0,2-13 0,11-52 0,2-9 0,-1 27 0,58-217 0,-78 274-1365</inkml:trace>
</inkml:ink>
</file>

<file path=ppt/ink/ink1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1"/>
    </inkml:context>
    <inkml:brush xml:id="br0">
      <inkml:brushProperty name="width" value="0.1" units="cm"/>
      <inkml:brushProperty name="height" value="0.1" units="cm"/>
      <inkml:brushProperty name="color" value="#E71224"/>
    </inkml:brush>
  </inkml:definitions>
  <inkml:trace contextRef="#ctx0" brushRef="#br0">1 151 24575,'0'-8'0,"0"-1"0,0 1 0,1-1 0,0 1 0,1 0 0,0-1 0,0 1 0,1 0 0,4-8 0,-6 12 0,1 1 0,0 0 0,1 1 0,-1-1 0,0 0 0,1 0 0,0 1 0,-1 0 0,1-1 0,0 1 0,0 0 0,1 1 0,-1-1 0,0 0 0,0 1 0,1 0 0,-1 0 0,1 0 0,-1 0 0,1 0 0,-1 1 0,1-1 0,5 1 0,76-8 0,-54 4 0,0 1 0,39 2 0,-61 2 0,1 0 0,0 0 0,-1 1 0,1 0 0,-1 1 0,0 0 0,0 1 0,0-1 0,0 2 0,0-1 0,11 9 0,4 3 0,40 20 0,4 2 0,22 23 0,-73-50 0,1-1 0,36 14 0,0 0 0,-34-15 0,-1-1 0,2-2 0,-1 0 0,1-1 0,-1 0 0,1-2 0,1-1 0,-1-1 0,0 0 0,0-2 0,30-4 0,-45 5 7,0-2 1,0 1-1,-1-1 0,1 0 0,0 0 0,-1 0 0,1-1 0,-1 0 1,0 0-1,0-1 0,7-5 0,46-49-709,-45 43-47</inkml:trace>
</inkml:ink>
</file>

<file path=ppt/ink/ink1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2"/>
    </inkml:context>
    <inkml:brush xml:id="br0">
      <inkml:brushProperty name="width" value="0.1" units="cm"/>
      <inkml:brushProperty name="height" value="0.1" units="cm"/>
      <inkml:brushProperty name="color" value="#E71224"/>
    </inkml:brush>
  </inkml:definitions>
  <inkml:trace contextRef="#ctx0" brushRef="#br0">211 384 24575,'-11'-3'0,"0"-1"0,-1 0 0,2 0 0,-1-1 0,0 0 0,1-1 0,0 0 0,-16-13 0,12 10 0,8 5 0,0 0 0,0 0 0,0-1 0,1 0 0,-1 0 0,1 0 0,0 0 0,1-1 0,-1 0 0,1 0 0,0 0 0,1 0 0,0-1 0,0 0 0,0 1 0,0-1 0,1 0 0,1 0 0,-1-1 0,1 1 0,0 0 0,1 0 0,-1-1 0,2-9 0,-1 5 0,0 1 0,1 0 0,0-1 0,6-20 0,-6 29 0,0-1 0,1 1 0,-1-1 0,1 1 0,0 0 0,0 0 0,0 0 0,1 0 0,-1 0 0,1 0 0,-1 1 0,1-1 0,0 1 0,0 0 0,0 0 0,0 0 0,1 0 0,5-2 0,5-1 0,1 0 0,0 1 0,0 0 0,0 2 0,29-2 0,81 5 0,-46 2 0,-64-3 0,0 1 0,0 1 0,0 1 0,-1 0 0,29 10 0,-35-10 0,0 1 0,0-1 0,0 1 0,0 1 0,0-1 0,-1 2 0,0-1 0,0 1 0,0 0 0,-1 0 0,8 10 0,-12-14 0,0 0 0,-1 0 0,1 1 0,-1-1 0,1 1 0,-1 0 0,0-1 0,0 1 0,0 0 0,0 0 0,-1-1 0,1 1 0,-1 0 0,0 0 0,1 0 0,-1 0 0,-1 0 0,1 0 0,0-1 0,-1 1 0,1 0 0,-1 0 0,0 0 0,0-1 0,0 1 0,-2 4 0,0-4 0,0 1 0,-1-1 0,1 1 0,-1-1 0,1 0 0,-1 0 0,0 0 0,0-1 0,0 0 0,-1 1 0,1-1 0,0-1 0,-1 1 0,0-1 0,-6 2 0,-22 4 0,-37 9 0,-67 24 0,80-28-1365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25.592"/>
    </inkml:context>
    <inkml:brush xml:id="br0">
      <inkml:brushProperty name="width" value="0.05" units="cm"/>
      <inkml:brushProperty name="height" value="0.05" units="cm"/>
      <inkml:brushProperty name="color" value="#333333"/>
    </inkml:brush>
  </inkml:definitions>
  <inkml:trace contextRef="#ctx0" brushRef="#br0">1068 0 24575,'10'1'0,"0"0"0,0 0 0,-1 1 0,1 1 0,-1 0 0,1 0 0,-1 0 0,0 1 0,0 1 0,-1-1 0,1 2 0,14 11 0,8 8 0,52 58 0,-31-28 0,-13-14 0,61 83 0,-69-87 0,2-2 0,1-1 0,47 36 0,-35-31 0,-14-8 0,-1 2 0,34 46 0,-51-62 0,1 0 0,1-2 0,33 27 0,-9-9 0,4 0 0,-86-37 0,25 0 0,0 0 0,-1 1 0,0 1 0,-18 0 0,-51-8 0,49 4 0,-1 2 0,1 2 0,-74 4 0,22 1 0,-49-15 0,68 4 0,-82-12 0,87 13 0,-78-4 0,88 11 0,-98-14 0,90 8 0,-1 2 0,-74 7 0,25-1 0,20 9 0,69-7 0,-46 2 0,-44-7-1365,99 1-5461</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7.443"/>
    </inkml:context>
    <inkml:brush xml:id="br0">
      <inkml:brushProperty name="width" value="0.05" units="cm"/>
      <inkml:brushProperty name="height" value="0.05" units="cm"/>
      <inkml:brushProperty name="color" value="#00A0D7"/>
    </inkml:brush>
  </inkml:definitions>
  <inkml:trace contextRef="#ctx0" brushRef="#br0">1 0 24575,'19'2'0,"0"0"0,0 2 0,-1 0 0,36 12 0,27 7 0,-39-14 0,-18-4 0,1 0 0,-1-2 0,33 1 0,7 5 134,-12 0-1633,-37-8-5327</inkml:trace>
</inkml:ink>
</file>

<file path=ppt/ink/ink2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3"/>
    </inkml:context>
    <inkml:brush xml:id="br0">
      <inkml:brushProperty name="width" value="0.1" units="cm"/>
      <inkml:brushProperty name="height" value="0.1" units="cm"/>
      <inkml:brushProperty name="color" value="#FFC114"/>
    </inkml:brush>
  </inkml:definitions>
  <inkml:trace contextRef="#ctx0" brushRef="#br0">1 0 24575,'2'16'0,"1"-1"0,0 0 0,1 0 0,1 0 0,1 0 0,0-1 0,14 25 0,3 9 0,118 329 0,-119-301-225,21 130 0,-7 82 63,-10 119 162,-25-290-7,-4 106 626,0-197-619,-2-1 0,-9 31 0,-6 27 0,20-82-31,0 0 0,0 0 0,0 0 0,0 1 0,0-1 0,0 0 0,-1 0 0,1 0 0,0 0 0,0 0 0,-1 0 0,1 1 0,-1-1 0,1 0 0,-1 0 0,1 0 0,-1 0 0,0 0 0,0-1 0,1 1 0,-1 0 0,0 0 0,0 0 0,0-1-1,0 1 1,0 0 0,0-1 0,0 1 0,0-1 0,0 1 0,0-1 0,0 0 0,0 1 0,0-1 0,-1 0 0,1 0 0,0 1 0,0-1 0,0 0 0,0 0 0,0-1 0,-1 1 0,0 0 0</inkml:trace>
</inkml:ink>
</file>

<file path=ppt/ink/ink2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4"/>
    </inkml:context>
    <inkml:brush xml:id="br0">
      <inkml:brushProperty name="width" value="0.1" units="cm"/>
      <inkml:brushProperty name="height" value="0.1" units="cm"/>
      <inkml:brushProperty name="color" value="#FFC114"/>
    </inkml:brush>
  </inkml:definitions>
  <inkml:trace contextRef="#ctx0" brushRef="#br0">1 277 24575,'4'-2'0,"1"0"0,-1-1 0,1 1 0,-1-1 0,0 1 0,0-1 0,0 0 0,-1-1 0,1 1 0,-1-1 0,0 1 0,0-1 0,5-8 0,6-4 0,3-3 0,1 1 0,1 1 0,0 1 0,1 1 0,1 1 0,0 0 0,1 2 0,25-11 0,-35 18 0,15-6 0,0 1 0,0 1 0,1 1 0,0 1 0,0 2 0,49-3 0,389 9 0,-463-1 0,-1 0 0,1 0 0,0 0 0,-1 0 0,1 0 0,0 1 0,-1-1 0,1 1 0,-1 0 0,1-1 0,-1 1 0,1 0 0,-1 1 0,0-1 0,1 0 0,-1 1 0,0-1 0,0 1 0,0 0 0,0 0 0,2 2 0,-2 0 0,0 0 0,-1 0 0,1 0 0,-1 1 0,0-1 0,0 0 0,0 1 0,0-1 0,-1 1 0,0-1 0,0 9 0,-6 181 0,5-181 0,-2 0 0,0 0 0,-1-1 0,0 1 0,-1-1 0,-11 22 0,-49 70 0,38-64 0,4-7 0,-2 0 0,-1-1 0,-58 53 0,60-65 0,-1-1 0,-1-2 0,-49 26 0,65-39 0,0 0 0,0-1 0,0-1 0,-21 3 0,-28 8 0,40-6 0,-2 2 0,1-2 0,-1-1 0,0 0 0,0-2 0,-1 0 0,-24 1 0,34-5 0,9 1 0,-1-1 0,0 1 0,0-1 0,0 0 0,-1-1 0,1 1 0,1-1 0,-1 1 0,0-1 0,0 0 0,0-1 0,0 1 0,-6-4 0,10 5 0,0-1 0,1 1 0,-1-1 0,0 1 0,0-1 0,0 1 0,1-1 0,-1 1 0,0-1 0,0 1 0,1 0 0,-1-1 0,0 1 0,1-1 0,-1 1 0,0 0 0,1-1 0,-1 1 0,1 0 0,-1 0 0,1-1 0,-1 1 0,0 0 0,1 0 0,-1 0 0,1-1 0,-1 1 0,1 0 0,-1 0 0,1 0 0,0 0 0,-1 0 0,1 0 0,-1 0 0,1 0 0,-1 0 0,1 0 0,0 1 0,24-5 0,7 2 0,0 2 0,-1 1 0,1 2 0,-1 1 0,1 1 0,41 13 0,-27-4 0,-1 3 0,-1 1 0,51 29 0,-72-34 0,0 2 0,-1 0 0,0 1 0,-2 1 0,0 1 0,-1 1 0,22 28 0,-31-31 0,-1 1 0,-1 1 0,0 0 0,-2 0 0,0 0 0,5 27 0,4 8 0,-7-21 0,8 63 0,-10-48 0,-1-4 0,-2 1 0,-2-1 0,-6 56 0,-3-49 0,-1-1 0,-25 76 0,25-98 0,-1 0 0,-1 0 0,-1-1 0,-1 0 0,-2-1 0,0-1 0,-2 0 0,-24 27 0,32-43 0,-1 0 0,0-1 0,0 0 0,-1 0 0,1-1 0,-1-1 0,-1 0 0,1 0 0,-1-1 0,0-1 0,1 0 0,-2-1 0,1 0 0,0 0 0,0-1 0,0-1 0,-1 0 0,1-1 0,0 0 0,0-1 0,-18-5 0,24 5-76,-1 0 1,0 0-1,1-1 0,0 0 0,0 0 0,0 0 0,0-1 0,0 0 1,0 0-1,1-1 0,0 0 0,0 1 0,0-2 0,1 1 1,0 0-1,0-1 0,-6-10 0,6 0-6750</inkml:trace>
</inkml:ink>
</file>

<file path=ppt/ink/ink2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5"/>
    </inkml:context>
    <inkml:brush xml:id="br0">
      <inkml:brushProperty name="width" value="0.1" units="cm"/>
      <inkml:brushProperty name="height" value="0.1" units="cm"/>
      <inkml:brushProperty name="color" value="#FFC114"/>
    </inkml:brush>
  </inkml:definitions>
  <inkml:trace contextRef="#ctx0" brushRef="#br0">0 1 24575,'4'0'0,"0"0"0,0 1 0,0-1 0,0 1 0,0 0 0,0 1 0,-1-1 0,1 0 0,0 1 0,-1 0 0,1 0 0,-1 0 0,0 0 0,0 1 0,0-1 0,0 1 0,0 0 0,0 0 0,-1 0 0,1 0 0,-1 0 0,2 4 0,5 9 0,0 1 0,-2 0 0,9 29 0,1-1 0,-7-18 0,-1 1 0,-2 0 0,7 43 0,11 44 0,-18-92 0,-1-6 0,-1 0 0,0 0 0,-2 0 0,0 1 0,2 30 0,-4-25 43,1-1 0,5 23 1,3 34-1539,-10-60-5331</inkml:trace>
</inkml:ink>
</file>

<file path=ppt/ink/ink2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6"/>
    </inkml:context>
    <inkml:brush xml:id="br0">
      <inkml:brushProperty name="width" value="0.1" units="cm"/>
      <inkml:brushProperty name="height" value="0.1" units="cm"/>
      <inkml:brushProperty name="color" value="#FFC114"/>
    </inkml:brush>
  </inkml:definitions>
  <inkml:trace contextRef="#ctx0" brushRef="#br0">1 1 24575,'0'3'0,"0"6"0,0 4 0,3 0 0</inkml:trace>
</inkml:ink>
</file>

<file path=ppt/ink/ink2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7"/>
    </inkml:context>
    <inkml:brush xml:id="br0">
      <inkml:brushProperty name="width" value="0.1" units="cm"/>
      <inkml:brushProperty name="height" value="0.1" units="cm"/>
      <inkml:brushProperty name="color" value="#FFC114"/>
    </inkml:brush>
  </inkml:definitions>
  <inkml:trace contextRef="#ctx0" brushRef="#br0">90 344 24575,'11'1'0,"0"0"0,0 1 0,0 0 0,0 1 0,0 0 0,-1 0 0,1 1 0,12 8 0,44 14 0,-64-25 0,1 0 0,-1 0 0,0-1 0,1 1 0,-1 0 0,1-1 0,-1 0 0,0 0 0,1 0 0,-1 0 0,1-1 0,-1 1 0,0-1 0,1 0 0,-1 0 0,0 0 0,0 0 0,0-1 0,1 1 0,-1-1 0,-1 0 0,1 0 0,0 0 0,0 0 0,-1 0 0,1-1 0,-1 1 0,0-1 0,0 1 0,2-4 0,1-2 0,-2-1 0,1 1 0,-1 0 0,-1-1 0,1 0 0,-1 0 0,-1 0 0,0 1 0,0-1 0,-1-14 0,0 9 0,-1 0 0,0 0 0,-1 0 0,-1 1 0,0-1 0,-1 1 0,0-1 0,-1 1 0,-7-12 0,8 17 0,-1 1 0,1-1 0,-2 1 0,1 0 0,-1 1 0,0-1 0,0 1 0,-1 1 0,0-1 0,0 1 0,0 0 0,-1 1 0,0-1 0,1 1 0,-15-4 0,3 4 0,1 0 0,0 2 0,-1 0 0,1 1 0,-1 1 0,0 0 0,-21 5 0,36-5 0,1 1 0,0 0 0,0 0 0,0 0 0,0 0 0,0 1 0,0-1 0,0 1 0,1 0 0,-1 0 0,0 0 0,1 0 0,0 0 0,-1 1 0,1-1 0,0 1 0,0-1 0,0 1 0,1 0 0,-1 0 0,1 0 0,-1 0 0,1 0 0,0 0 0,0 0 0,0 0 0,1 0 0,-1 1 0,1 2 0,-3 15 0,1 0 0,2 0 0,2 31 0,-1-25 0,-1 19 0,1-4 0,6 53 0,-5-82 0,0 0 0,1-1 0,1 1 0,0-1 0,0 1 0,2-1 0,-1 0 0,11 15 0,16 26 0,-24-37 0,1-1 0,0 0 0,23 26 0,-15-21 0,0 1 0,18 33 0,-23-35 0,0-1 0,1 0 0,1-1 0,23 23 0,-10-16 0,1-1 0,42 26 0,-55-41 0,0 0 0,0-1 0,1 0 0,0-2 0,0 0 0,0 0 0,21 2 0,11 1 0,-31-4 0,0-1 0,0-1 0,1-1 0,27 0 0,-39-2 0,0 0 0,0 0 0,0-1 0,0 0 0,0 0 0,0 0 0,-1-1 0,1 1 0,-1-1 0,0-1 0,0 1 0,0-1 0,0 0 0,-1 0 0,1 0 0,-1-1 0,5-5 0,3-6-103,14-15-213,-2-2 1,-1 0-1,20-41 1</inkml:trace>
</inkml:ink>
</file>

<file path=ppt/ink/ink2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8"/>
    </inkml:context>
    <inkml:brush xml:id="br0">
      <inkml:brushProperty name="width" value="0.1" units="cm"/>
      <inkml:brushProperty name="height" value="0.1" units="cm"/>
      <inkml:brushProperty name="color" value="#FFC114"/>
    </inkml:brush>
  </inkml:definitions>
  <inkml:trace contextRef="#ctx0" brushRef="#br0">0 129 24575,'1'26'0,"0"0"0,1 0 0,2 0 0,1 0 0,10 34 0,22 105 0,-8-33 0,18 65 0,-42-187 0,-5-21 0,-6-23 0,-12-6 0,8 22 0,2-1 0,-8-24 0,9 22 0,2 0 0,0 0 0,2 0 0,-3-44 0,-4-20 0,0 1 0,9 63 0,2 1 0,0 0 0,1 0 0,6-27 0,-6 40 0,0 1 0,0 0 0,1 0 0,0 0 0,0 0 0,0 0 0,1 1 0,-1 0 0,2-1 0,-1 1 0,0 1 0,1-1 0,0 1 0,0-1 0,0 2 0,1-1 0,7-4 0,8-4 0,0 1 0,1 1 0,0 1 0,1 0 0,0 2 0,33-6 0,20-7 0,-59 14 0,0 1 0,0 1 0,35-4 0,66 8-1365,-99 0-5461</inkml:trace>
</inkml:ink>
</file>

<file path=ppt/ink/ink2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29"/>
    </inkml:context>
    <inkml:brush xml:id="br0">
      <inkml:brushProperty name="width" value="0.1" units="cm"/>
      <inkml:brushProperty name="height" value="0.1" units="cm"/>
      <inkml:brushProperty name="color" value="#FFC114"/>
    </inkml:brush>
  </inkml:definitions>
  <inkml:trace contextRef="#ctx0" brushRef="#br0">0 368 24575,'1'-1'0,"-1"-1"0,1 1 0,-1 0 0,1 0 0,0 0 0,-1 0 0,1 0 0,0 0 0,0 0 0,0 0 0,0 0 0,0 1 0,0-1 0,0 0 0,0 1 0,0-1 0,0 0 0,1 1 0,-1-1 0,0 1 0,0 0 0,1-1 0,-1 1 0,0 0 0,0 0 0,1 0 0,1 0 0,43-3 0,-41 3 0,89-1 0,-34 1 0,95-11 0,-91 4 0,90 1 0,39-3 0,368-43-908,-277 31 908,-107 1-217,-96 0 690,-65 15-310,1 1 0,0 0 0,33-3 0,-50 7-163,0 0 0,0 0 0,0 0 0,1 0 0,-1 0 0,0 0 0,0-1 0,1 1 0,-1 0 0,0 0 0,0 0 0,1 0 0,-1 1 0,0-1 0,0 0 0,1 0 0,-1 0 0,0 0 0,0 0 0,1 0 0,-1 0 0,0 0 0,0 0 0,1 1 0,-1-1 0,0 0 0,0 0 0,0 0 0,0 0 0,1 1 0,-1-1 0,0 0 0,0 0 0,0 0 0,0 1 0,0-1 0,1 0 0,-1 0 0,0 1 0,0-1 0,-7 10 0,-18 9 0,23-18 0,-165 124 0,149-113 0,-1 0 0,-27 14 0,-21 12 0,46-27 0,18-10 0,-1 0 0,1 1 0,0-1 0,1 1 0,-1 0 0,0-1 0,0 1 0,1 0 0,-1 1 0,-3 3 0,6-5 0,0-1 0,0 1 0,0-1 0,0 1 0,0-1 0,0 0 0,0 1 0,0-1 0,0 1 0,0-1 0,0 1 0,1-1 0,-1 1 0,0-1 0,0 0 0,1 1 0,-1-1 0,0 1 0,0-1 0,1 0 0,-1 1 0,0-1 0,1 0 0,-1 0 0,1 1 0,-1-1 0,0 0 0,1 0 0,-1 1 0,1-1 0,-1 0 0,1 0 0,-1 0 0,0 0 0,1 0 0,-1 0 0,1 0 0,-1 0 0,1 0 0,-1 0 0,1 0 0,-1 0 0,1 0 0,25 2 0,-25-1 0,268-3 0,-238-2 0,0-1 0,43-14 0,24-4 0,137-2-455,-90 12 236,124-26 219,-13 1-853,-98 11 440,130-16 413,-165 16 0,-81 16 0,83-9 0,80-13 0,-143 20 0,115-8 0,-91 14-218,108-22 1,-55 6 65,-77 14 147,126-21 1677,-162 24-2718,-5-1-5239</inkml:trace>
</inkml:ink>
</file>

<file path=ppt/ink/ink2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0"/>
    </inkml:context>
    <inkml:brush xml:id="br0">
      <inkml:brushProperty name="width" value="0.1" units="cm"/>
      <inkml:brushProperty name="height" value="0.1" units="cm"/>
      <inkml:brushProperty name="color" value="#AB008B"/>
    </inkml:brush>
  </inkml:definitions>
  <inkml:trace contextRef="#ctx0" brushRef="#br0">0 130 24575,'37'-1'0,"1"2"0,-1 2 0,0 2 0,49 11 0,-39-7 0,0-2 0,0-2 0,1-3 0,80-5 0,-22 1 0,1028 2 0,-1095-2 0,42-7 0,-43 4 0,47-1 0,-51 5 0,44-8 0,24-2 0,411 10 0,-247 3 0,-229-4 0,-1-2 0,54-12 0,-52 8 0,0 2 0,43-2 0,55-2 0,22 0 0,-46 12 0,157-4 0,-207-9 0,-43 7 0,0 1 0,29-1 0,482 5 0,-505-3 0,45-7 0,25-2 0,-65 10 0,0-2 0,31-7 0,-50 8 0,21-2-57,0 2 0,49 2 0,-42 1-1137,-19-1-5632</inkml:trace>
</inkml:ink>
</file>

<file path=ppt/ink/ink2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1"/>
    </inkml:context>
    <inkml:brush xml:id="br0">
      <inkml:brushProperty name="width" value="0.1" units="cm"/>
      <inkml:brushProperty name="height" value="0.1" units="cm"/>
      <inkml:brushProperty name="color" value="#AB008B"/>
    </inkml:brush>
  </inkml:definitions>
  <inkml:trace contextRef="#ctx0" brushRef="#br0">484 0 24575,'11'1'0,"1"0"0,0 1 0,-1 0 0,0 1 0,0 0 0,0 1 0,17 8 0,74 44 0,-70-37 0,97 41 0,-16-8 0,-112-52 0,-1 0 0,1 1 0,-1-1 0,0 0 0,1 0 0,-1 1 0,0-1 0,1 0 0,-1 0 0,0 1 0,0-1 0,1 0 0,-1 1 0,0-1 0,0 0 0,1 1 0,-1-1 0,0 0 0,0 1 0,0-1 0,0 1 0,1-1 0,-1 0 0,0 1 0,0-1 0,0 1 0,0-1 0,0 0 0,0 1 0,0-1 0,0 1 0,0-1 0,0 0 0,-1 1 0,1-1 0,0 1 0,-14 15 0,-23 7 0,-169 69 0,-18-2 0,83-36 0,99-37 0,17-8 0,0 1 0,-41 24 0,2-1 0,-10 5 0,37-17-1365,20-13-5461</inkml:trace>
</inkml:ink>
</file>

<file path=ppt/ink/ink2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2"/>
    </inkml:context>
    <inkml:brush xml:id="br0">
      <inkml:brushProperty name="width" value="0.1" units="cm"/>
      <inkml:brushProperty name="height" value="0.1" units="cm"/>
      <inkml:brushProperty name="color" value="#AB008B"/>
    </inkml:brush>
  </inkml:definitions>
  <inkml:trace contextRef="#ctx0" brushRef="#br0">503 1 24575,'-2'2'0,"0"1"0,-1 0 0,1 0 0,0-1 0,-1 0 0,1 1 0,-1-1 0,0 0 0,0 0 0,0 0 0,0-1 0,0 1 0,0-1 0,-1 1 0,-4 0 0,-8 5 0,-12 11 0,17-11 0,0 0 0,0 0 0,-1-1 0,0-1 0,0 0 0,-18 5 0,10-4 0,0 0 0,1 2 0,-1 1 0,-32 20 0,-31 13 0,73-38 0,1 0 0,-1 0 0,1 1 0,0 1 0,1-1 0,-17 15 0,24-19 0,-1 1 0,1 0 0,-1-1 0,1 1 0,0 0 0,-1 0 0,1 0 0,0 0 0,0 0 0,0 0 0,1 1 0,-1-1 0,0 0 0,1 0 0,0 1 0,-1-1 0,1 0 0,0 0 0,0 1 0,0-1 0,0 0 0,1 1 0,-1-1 0,1 0 0,-1 0 0,1 1 0,0-1 0,0 0 0,0 0 0,0 0 0,0 0 0,0 0 0,1 0 0,-1-1 0,1 1 0,2 2 0,39 42 0,3-1 0,2-3 0,54 37 0,53 36 0,-117-94 0,-31-18 0,0 0 0,-1 1 0,1 0 0,-1 0 0,0 0 0,0 0 0,-1 1 0,1 0 0,5 7 0,-8-9 0,0 1 0,1-1 0,0 0 0,0 0 0,0 0 0,0 0 0,0-1 0,0 0 0,1 0 0,-1 0 0,1 0 0,0-1 0,7 2 0,-7-2 0,0 1 0,1-1 0,-1 1 0,0 0 0,0 1 0,0-1 0,-1 1 0,1 0 0,4 4 0,-9-7-24,0 0 1,0-1-1,0 1 0,0 0 1,0 0-1,0 0 0,0 0 0,0 0 1,0 0-1,1 0 0,-1 0 0,0 0 1,0 0-1,0 0-24,0 0 25,0 0-1,0 0 0,0-1 0,0 1 1,0 0-1,0 0 0,0 0 0,0 0 1,0 0-1,1 0 0,-1 0 0,0 0 1,0 0-1,0 0 0,0 0 0,0 0 1,0 0-1,0 0 0,0 0 0,0 0 1,0 0-1,0 0 0,1 0 1,-1 0-1,0 0 0</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7.876"/>
    </inkml:context>
    <inkml:brush xml:id="br0">
      <inkml:brushProperty name="width" value="0.05" units="cm"/>
      <inkml:brushProperty name="height" value="0.05" units="cm"/>
      <inkml:brushProperty name="color" value="#00A0D7"/>
    </inkml:brush>
  </inkml:definitions>
  <inkml:trace contextRef="#ctx0" brushRef="#br0">1 20 24575,'131'2'0,"139"-5"0,-191-14-1365,-64 16-5461</inkml:trace>
</inkml:ink>
</file>

<file path=ppt/ink/ink2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3"/>
    </inkml:context>
    <inkml:brush xml:id="br0">
      <inkml:brushProperty name="width" value="0.1" units="cm"/>
      <inkml:brushProperty name="height" value="0.1" units="cm"/>
      <inkml:brushProperty name="color" value="#AB008B"/>
    </inkml:brush>
  </inkml:definitions>
  <inkml:trace contextRef="#ctx0" brushRef="#br0">0 42 24575,'3896'0'0,"-3879"-1"27,-1-1 0,0 0-1,0-1 1,27-10 0,39-6-1526,-64 17-5327</inkml:trace>
</inkml:ink>
</file>

<file path=ppt/ink/ink2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4"/>
    </inkml:context>
    <inkml:brush xml:id="br0">
      <inkml:brushProperty name="width" value="0.1" units="cm"/>
      <inkml:brushProperty name="height" value="0.1" units="cm"/>
      <inkml:brushProperty name="color" value="#AB008B"/>
    </inkml:brush>
  </inkml:definitions>
  <inkml:trace contextRef="#ctx0" brushRef="#br0">60 0 24575,'17'2'0,"-1"1"0,1 1 0,-1 0 0,0 2 0,0-1 0,-1 2 0,1 0 0,-1 1 0,-1 0 0,0 1 0,22 18 0,-17-13 0,0 0 0,1-2 0,39 18 0,-33-18 0,43 28 0,-68-39 0,0-1 0,0 1 0,0 0 0,0 0 0,0-1 0,-1 1 0,1 0 0,0 0 0,0 0 0,-1 0 0,1 0 0,0 0 0,-1 0 0,1 0 0,-1 0 0,0 0 0,1 0 0,-1 0 0,0 0 0,1 1 0,-1-1 0,0 0 0,0 0 0,0 0 0,0 0 0,0 3 0,-1-2 0,0 1 0,0-1 0,-1 1 0,1-1 0,0 1 0,-1-1 0,1 0 0,-1 1 0,0-1 0,0 0 0,-2 2 0,-9 7 0,-1-1 0,0-1 0,-15 9 0,21-13 0,-43 28 0,30-18 0,-1-2 0,-39 19 0,-121 53 0,171-81-341,1 1 0,-1 1-1,-16 11 1</inkml:trace>
</inkml:ink>
</file>

<file path=ppt/ink/ink2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5"/>
    </inkml:context>
    <inkml:brush xml:id="br0">
      <inkml:brushProperty name="width" value="0.1" units="cm"/>
      <inkml:brushProperty name="height" value="0.1" units="cm"/>
      <inkml:brushProperty name="color" value="#AB008B"/>
    </inkml:brush>
  </inkml:definitions>
  <inkml:trace contextRef="#ctx0" brushRef="#br0">598 1 24575,'-29'2'0,"0"2"0,1 1 0,-1 1 0,1 2 0,-42 16 0,-34 9 0,66-21 0,0 2 0,-39 21 0,64-30 0,-58 39 0,36-21 0,34-22 0,1-1 0,-1 0 0,1 0 0,-1 1 0,1-1 0,-1 1 0,1-1 0,-1 0 0,1 1 0,0-1 0,-1 1 0,1-1 0,0 1 0,-1-1 0,1 1 0,0 0 0,0-1 0,-1 1 0,1-1 0,0 1 0,0 0 0,0-1 0,0 1 0,0-1 0,0 1 0,0 0 0,0-1 0,0 1 0,0-1 0,0 1 0,1 1 0,14 18 0,26 9 0,40 23 0,-70-44 0,49 26 0,8 5 0,26 19 0,-54-34 0,117 59 0,-8 2 0,-137-76-1365</inkml:trace>
</inkml:ink>
</file>

<file path=ppt/ink/ink2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6"/>
    </inkml:context>
    <inkml:brush xml:id="br0">
      <inkml:brushProperty name="width" value="0.1" units="cm"/>
      <inkml:brushProperty name="height" value="0.1" units="cm"/>
      <inkml:brushProperty name="color" value="#AB008B"/>
    </inkml:brush>
  </inkml:definitions>
  <inkml:trace contextRef="#ctx0" brushRef="#br0">1044 86 24575,'-10'-8'0,"0"0"0,-1 1 0,0 0 0,0 1 0,0 0 0,-1 1 0,0 0 0,-20-5 0,6 3 0,0 2 0,0 0 0,-32 0 0,-192 3 0,124 4 0,84 1 0,0 2 0,0 2 0,1 1 0,-72 25 0,103-28 0,0 0 0,0 1 0,0 0 0,1 0 0,0 1 0,0 1 0,0-1 0,1 1 0,0 1 0,1-1 0,-12 18 0,17-19 0,-1 0 0,1 1 0,0-1 0,0 1 0,1-1 0,0 1 0,1 0 0,0-1 0,0 1 0,0 0 0,1-1 0,0 1 0,0 0 0,1-1 0,0 1 0,1-1 0,5 12 0,6 7 0,0-1 0,2 0 0,27 32 0,2 4 0,-26-33 0,2-1 0,1-1 0,1-1 0,1-1 0,33 26 0,-43-41 0,-1-1 0,1 0 0,0-1 0,1-1 0,0 0 0,15 4 0,7-1 0,52 8 0,-65-13 0,2-1 0,-1-1 0,0-2 0,0 0 0,0-2 0,0 0 0,32-8 0,-46 5 0,-1 0 0,0-1 0,0 0 0,-1 0 0,0-1 0,0 0 0,0-1 0,-1 0 0,0 0 0,-1-1 0,0 1 0,0-2 0,-1 1 0,0-1 0,-1 0 0,0 0 0,7-20 0,6-35 0,-6 30 0,-3 0 0,0-1 0,-3 0 0,-1-1 0,1-37 0,-7 65 0,1-51 0,-1 40 0,1 19 0,0 6 0,1 16 0,1-1 0,0 1 0,1-1 0,1 1 0,2-1 0,0 0 0,0-1 0,2 0 0,17 32 0,-1-5 0,-7-11 0,26 36 0,-27-48 0,1 0 0,1-1 0,1-2 0,1 1 0,1-2 0,1-1 0,0-1 0,30 18 0,-43-30-105,1 0 0,0-1 0,0 0 0,1-1 0,-1 0 0,1 0 0,-1-1 0,1-1 0,0 1 0,0-2 0,-1 0 0,16-1 0</inkml:trace>
</inkml:ink>
</file>

<file path=ppt/ink/ink2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9T18:45:29.037"/>
    </inkml:context>
    <inkml:brush xml:id="br0">
      <inkml:brushProperty name="width" value="0.1" units="cm"/>
      <inkml:brushProperty name="height" value="0.1" units="cm"/>
      <inkml:brushProperty name="color" value="#AB008B"/>
    </inkml:brush>
  </inkml:definitions>
  <inkml:trace contextRef="#ctx0" brushRef="#br0">727 22 24575,'-19'-1'0,"-1"-1"0,-25-6 0,-39-3 0,55 13 0,0 1 0,0 1 0,-46 14 0,4-2 0,52-11 0,1 0 0,-26 12 0,-3 1 0,30-13 0,0 1 0,0 1 0,1 1 0,0 0 0,1 1 0,0 0 0,0 1 0,1 1 0,-15 15 0,25-21 0,1 1 0,0-1 0,0 1 0,0 0 0,1 0 0,0 0 0,0 0 0,1 1 0,0-1 0,0 0 0,0 1 0,1-1 0,0 10 0,0 6 0,2 0 0,7 36 0,-3-37 0,1-1 0,1 1 0,1-1 0,12 19 0,5 14 0,-17-34 0,0 1 0,1-1 0,1-1 0,0 0 0,24 28 0,-16-25 0,-13-12 0,1-1 0,1 0 0,-1 0 0,1 0 0,15 10 0,-21-17 0,0 0 0,1 0 0,-1 0 0,0 0 0,0 0 0,0-1 0,1 1 0,-1 0 0,0-1 0,1 0 0,-1 0 0,0 0 0,1 0 0,-1 0 0,0 0 0,1 0 0,-1-1 0,0 1 0,0-1 0,1 0 0,-1 1 0,0-1 0,0 0 0,0-1 0,0 1 0,0 0 0,0 0 0,0-1 0,0 1 0,0-1 0,-1 0 0,2-1 0,18-23 0,-1 0 0,-1-1 0,-2-1 0,-1-1 0,21-49 0,-31 63 0,10-22 0,-2-1 0,-1-1 0,-2 0 0,-2 0 0,6-72 0,-14 102 0,10-68 0,-10 71 0,0-1 0,1 1 0,-1 0 0,2 0 0,-1 0 0,0 0 0,1 0 0,0 1 0,5-7 0,-7 11 0,0 1 0,0 0 0,0-1 0,0 1 0,0 0 0,0-1 0,0 1 0,0 0 0,0 0 0,0 0 0,0 0 0,0 0 0,0 0 0,0 0 0,0 0 0,0 1 0,0-1 0,0 0 0,0 1 0,0-1 0,0 0 0,0 1 0,0-1 0,0 1 0,-1-1 0,1 1 0,0 0 0,0-1 0,0 1 0,-1 0 0,1 0 0,0 0 0,-1-1 0,1 1 0,-1 0 0,1 0 0,-1 0 0,1 1 0,23 38 0,53 170 0,-51-147 0,-13-29 0,2 0 0,1-1 0,1 0 0,40 54 0,-32-53 0,-17-22 0,1 0 0,0 0 0,1-1 0,0 0 0,1-1 0,22 16 0,1 5 0,-30-26 0,0-1 0,0 0 0,0 0 0,0-1 0,1 1 0,0-1 0,0 0 0,5 3 0,9 2 0,-7-2 0,1 0 0,0-1 0,0-1 0,26 5 0,-36-8 0,0-1 0,0 0 0,0 0 0,0 0 0,-1 0 0,1 0 0,0-1 0,0 1 0,0-1 0,0 0 0,0 0 0,-1 0 0,1 0 0,0-1 0,-1 1 0,1-1 0,-1 1 0,0-1 0,1 0 0,-1 0 0,0 0 0,0 0 0,0 0 0,0 0 0,-1-1 0,1 1 0,-1-1 0,2-3 0,12-22-1365</inkml:trace>
</inkml:ink>
</file>

<file path=ppt/ink/ink2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6:20.405"/>
    </inkml:context>
    <inkml:brush xml:id="br0">
      <inkml:brushProperty name="width" value="0.1" units="cm"/>
      <inkml:brushProperty name="height" value="0.1" units="cm"/>
      <inkml:brushProperty name="color" value="#FFC114"/>
    </inkml:brush>
  </inkml:definitions>
  <inkml:trace contextRef="#ctx0" brushRef="#br0">1666 1324 24575,'0'-1'0,"-1"0"0,1 0 0,-1 0 0,0 0 0,1 0 0,-1 0 0,0 0 0,0 0 0,1 1 0,-1-1 0,0 0 0,0 0 0,0 1 0,0-1 0,0 0 0,0 1 0,0-1 0,0 1 0,0-1 0,-1 1 0,1 0 0,0-1 0,0 1 0,0 0 0,0 0 0,-1 0 0,-1 0 0,-39-3 0,37 3 0,-357-1 0,173 2 0,122 2 0,-77 14 0,-55 3 0,88-10 0,-14 0 0,-89 9 0,173-17 0,28 0 0,0-2 0,1 1 0,-1-2 0,0 1 0,0-2 0,-21-4 0,32 4 0,0 1 0,0 0 0,0-1 0,0 1 0,1-1 0,-1 1 0,1-1 0,-1 0 0,1 0 0,-1 1 0,1-1 0,0 0 0,0-1 0,0 1 0,0 0 0,0 0 0,1 0 0,-1 0 0,0-1 0,1 1 0,0 0 0,0-1 0,-1-2 0,3-63 0,0 44 0,-3-201 0,4-80 0,6 223 0,-4 45 0,1-50 0,-8 6 0,4-111 0,-2 191 0,0-1 0,0 1 0,0-1 0,0 1 0,0-1 0,0 1 0,1 0 0,-1-1 0,1 1 0,-1 0 0,1-1 0,-1 1 0,1 0 0,0-1 0,0 1 0,-1 0 0,1 0 0,0 0 0,0 0 0,0 0 0,0 0 0,1 0 0,-1 0 0,0 0 0,0 1 0,0-1 0,3-1 0,-1 2 0,0 0 0,-1 0 0,1 0 0,0 0 0,0 0 0,0 0 0,-1 1 0,1 0 0,0-1 0,-1 1 0,1 0 0,0 0 0,2 2 0,11 6 0,-1 0 0,-1 1 0,20 16 0,152 151 0,-19-13 0,-166-162 0,0-1 0,0 1 0,1-1 0,-1 1 0,1-1 0,-1 1 0,1-1 0,0 0 0,-1 0 0,1 0 0,0 0 0,0 0 0,0 0 0,0 0 0,-1-1 0,1 1 0,0 0 0,1-1 0,-1 0 0,0 0 0,0 1 0,0-1 0,0 0 0,0-1 0,0 1 0,0 0 0,0-1 0,0 1 0,3-2 0,-2 0 0,0-1 0,0 1 0,-1-1 0,1 0 0,-1 0 0,1-1 0,-1 1 0,0 0 0,0-1 0,-1 1 0,1-1 0,-1 0 0,1 0 0,0-5 0,2-3 0,1 1 0,1-1 0,0 1 0,0 1 0,10-13 0,21-39 0,-4 0 0,-24 47 0,0-1 0,-1 0 0,8-25 0,-11 25 0,1 0 0,0 1 0,1 0 0,1 0 0,0 1 0,1 0 0,20-24 0,-23 32 0,0 0 0,0 0 0,0 0 0,-1-1 0,0 0 0,-1 0 0,0 0 0,0-1 0,0 1 0,-1-1 0,4-13 0,-7 19 0,1 0 0,-1 1 0,1-1 0,-1 0 0,1 1 0,-1-1 0,1 1 0,0-1 0,0 1 0,0-1 0,0 1 0,0 0 0,0-1 0,0 1 0,0 0 0,1 0 0,-1 0 0,0 0 0,1 0 0,-1 0 0,3-1 0,-3 2 0,1 0 0,-1 0 0,1 0 0,-1 0 0,1 0 0,-1 0 0,1 0 0,-1 0 0,1 1 0,-1-1 0,0 1 0,1-1 0,-1 1 0,1-1 0,-1 1 0,0 0 0,1 0 0,1 1 0,1 2 0,1 0 0,-1 0 0,0 0 0,-1 1 0,1-1 0,-1 1 0,0 0 0,0 0 0,0 0 0,-1 0 0,3 8 0,4 16 0,21 47 0,-20-54 0,-1 0 0,-1 2 0,9 39 0,-11-35 0,15 44 0,-14-52 0,0 1 0,-2-1 0,0 1 0,2 33 0,-6-35 0,0 0 0,1 0 0,1-1 0,1 1 0,1 0 0,0-1 0,1 0 0,10 19 0,-16-37 0,0 1 0,0-1 0,0 0 0,0 0 0,0 0 0,0 1 0,0-1 0,1 0 0,-1 0 0,0 0 0,0 1 0,0-1 0,0 0 0,0 0 0,1 0 0,-1 0 0,0 0 0,0 1 0,0-1 0,0 0 0,1 0 0,-1 0 0,0 0 0,0 0 0,1 0 0,-1 0 0,0 0 0,0 0 0,0 0 0,1 0 0,-1 0 0,0 0 0,0 0 0,0 0 0,1 0 0,-1 0 0,0 0 0,0 0 0,1 0 0,-1 0 0,0 0 0,7-12 0,3-31 0,-5 20 0,25-87 0,-19 77 0,27-54 0,-10 26 0,-6 10 0,-3 0 0,15-63 0,-29 99 0,0 1 0,1-1 0,1 1 0,1 0 0,0 1 0,12-16 0,-20 28 0,1 1 0,-1-1 0,1 1 0,-1-1 0,1 1 0,-1 0 0,1-1 0,0 1 0,-1 0 0,1 0 0,-1-1 0,1 1 0,0 0 0,-1 0 0,1 0 0,-1 0 0,1 0 0,0 0 0,-1 0 0,1 0 0,0 0 0,-1 0 0,1 0 0,0 0 0,-1 0 0,1 1 0,-1-1 0,1 0 0,0 0 0,-1 1 0,1-1 0,-1 0 0,1 1 0,-1-1 0,1 1 0,-1-1 0,1 1 0,-1-1 0,0 1 0,1-1 0,-1 1 0,1-1 0,-1 1 0,0-1 0,0 1 0,1-1 0,-1 1 0,0 0 0,0-1 0,0 2 0,19 39 0,-17-34 0,14 35 0,-2 2 0,12 69 0,-11-21 0,-10-51 0,15 54 0,-13-68 0,-3 1 0,0 0 0,0 40 0,3 25 0,-2-51 0,-1-7 0,1-1 0,14 48 0,14 59 0,-25-97 0,27 82 0,-32-116 0,0 1 0,-1-1 0,-1 1 0,1 20 0,-2-22 0,1 0 0,-1 0 0,2-1 0,-1 1 0,1 0 0,5 14 0,-7-23-33,0 0 0,1 1-1,-1-1 1,0 0 0,0 0-1,0 1 1,0-1 0,1 0 0,-1 0-1,0 1 1,0-1 0,0 0-1,1 0 1,-1 0 0,0 1-1,0-1 1,1 0 0,-1 0 0,0 0-1,0 0 1,1 0 0,-1 0-1,0 1 1,1-1 0,-1 0-1,0 0 1,1 0 0,-1 0 0,0 0-1,1 0 1,-1 0 0,0 0-1,0 0 1,1 0 0,-1-1-1,0 1 1,1 0 0,-1 0 0,0 0-1,1 0 1</inkml:trace>
</inkml:ink>
</file>

<file path=ppt/ink/ink2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6:47.662"/>
    </inkml:context>
    <inkml:brush xml:id="br0">
      <inkml:brushProperty name="width" value="0.1" units="cm"/>
      <inkml:brushProperty name="height" value="0.1" units="cm"/>
      <inkml:brushProperty name="color" value="#FFC114"/>
    </inkml:brush>
  </inkml:definitions>
  <inkml:trace contextRef="#ctx0" brushRef="#br0">845 239 24575,'1'1'0,"0"0"0,-1 0 0,1-1 0,-1 1 0,1 0 0,0 0 0,-1 0 0,0 0 0,1-1 0,-1 1 0,1 0 0,-1 0 0,0 0 0,0 0 0,0 0 0,1 0 0,-1 0 0,0 0 0,0 0 0,0 0 0,-1 2 0,1 30 0,0-28 0,0 5 0,1-7 0,-1 0 0,0 1 0,0-1 0,0 0 0,0 1 0,0-1 0,0 1 0,-1-1 0,0 0 0,0 0 0,0 1 0,0-1 0,0 0 0,-1 0 0,1 0 0,-1 0 0,0 0 0,-2 3 0,3-6 0,0 0 0,0 0 0,1-1 0,-1 1 0,0 0 0,0-1 0,1 1 0,-1-1 0,1 1 0,-1-1 0,0 1 0,1-1 0,-1 1 0,1-1 0,-1 1 0,1-1 0,-1 0 0,1 1 0,0-1 0,-1 0 0,1 0 0,0 1 0,-1-1 0,1 0 0,0 0 0,0 1 0,0-1 0,0 0 0,0 0 0,0 1 0,0-1 0,0 0 0,0 0 0,0-1 0,-4-30 0,6-1 0,-1 25 0,0-1 0,-1 0 0,0 0 0,0 1 0,-1-1 0,0 0 0,0 0 0,-1 1 0,-4-13 0,6 21 0,0 0 0,0 0 0,0 0 0,-1 0 0,1-1 0,0 1 0,0 0 0,0 0 0,0 0 0,0 0 0,0 0 0,0 0 0,0-1 0,-1 1 0,1 0 0,0 0 0,0 0 0,0 0 0,0 0 0,0 0 0,0 0 0,-1 0 0,1 0 0,0 0 0,0 0 0,0 0 0,0 0 0,-1 0 0,1 0 0,0 0 0,0 0 0,0 0 0,0 0 0,0 0 0,-1 0 0,1 0 0,0 0 0,0 0 0,0 0 0,0 0 0,0 0 0,-1 0 0,1 0 0,0 0 0,0 0 0,0 1 0,0-1 0,0 0 0,0 0 0,0 0 0,-1 0 0,1 0 0,0 0 0,0 1 0,0-1 0,0 0 0,0 0 0,0 0 0,0 0 0,0 0 0,0 1 0,0-1 0,0 0 0,-7 19 0,-2 20 0,9-39 0,-8 37 0,3-27 0,2-22 0,1-69 0,3 52 0,-6-53 0,-20 160 0,21-53 0,-4 9 0,5-87 0,10-2 0,-7 51 0,1 1 0,0 0 0,0 0 0,0 0 0,0 0 0,1 0 0,-1 1 0,1-1 0,0 0 0,-1 1 0,1-1 0,0 1 0,1-1 0,-1 1 0,4-3 0,-6 5 0,1 0 0,0-1 0,0 1 0,-1 0 0,1 0 0,0 0 0,-1 0 0,1 0 0,0 0 0,0 0 0,-1 0 0,1 0 0,0 0 0,-1 0 0,1 0 0,0 0 0,0 0 0,-1 1 0,1-1 0,0 0 0,-1 1 0,1-1 0,-1 0 0,1 1 0,0-1 0,-1 1 0,1-1 0,-1 1 0,1-1 0,-1 1 0,1-1 0,-1 1 0,0 0 0,1-1 0,-1 2 0,19 32 0,-3-7 0,-16-26 0,0-1 0,0 0 0,1 0 0,-1 0 0,0 0 0,1 0 0,-1 0 0,0 0 0,1 0 0,-1 0 0,0 0 0,0 0 0,1 0 0,-1 0 0,0 0 0,1 0 0,-1 0 0,0-1 0,1 1 0,-1 0 0,0 0 0,0 0 0,1 0 0,-1-1 0,0 1 0,0 0 0,0 0 0,1 0 0,-1-1 0,0 1 0,0 0 0,0 0 0,1-1 0,-1 1 0,0 0 0,0 0 0,0-1 0,0 1 0,0 0 0,0-1 0,0 1 0,0 0 0,0-1 0,0 1 0,0 0 0,0-1 0,7-22 0,-4 12 0,-1 29 0,1 27 0,-2-36 0,1 0 0,-2 0 0,1 0 0,-1 1 0,0-1 0,-1 0 0,0 1 0,-1-1 0,0 0 0,0 0 0,-1 0 0,-7 16 0,10-25 0,0 1 0,-1-1 0,1 0 0,0 1 0,0-1 0,0 0 0,-1 0 0,1 1 0,0-1 0,0 0 0,-1 0 0,1 0 0,0 1 0,0-1 0,-1 0 0,1 0 0,0 0 0,-1 0 0,1 0 0,0 1 0,-1-1 0,1 0 0,0 0 0,-1 0 0,1 0 0,0 0 0,-1 0 0,1 0 0,0 0 0,-1 0 0,1 0 0,0-1 0,-1 1 0,1 0 0,0 0 0,-1 0 0,1 0 0,0 0 0,0 0 0,-1-1 0,1 1 0,0 0 0,-1-1 0,-13-17 0,-4-26 0,14 30 0,1 14 0,-2 22 0,-3 12 0,-16 26 0,20-49 0,0 1 0,0 0 0,-2-1 0,1 0 0,-15 21 0,-4 3 0,19-26 0,-1 0 0,0 0 0,-1-1 0,-11 12 0,18-20 0,0 0 0,0 0 0,0 0 0,0 1 0,0-1 0,-1 0 0,1 0 0,0 0 0,0 0 0,0 0 0,-1 0 0,1 1 0,0-1 0,0 0 0,0 0 0,-1 0 0,1 0 0,0 0 0,0 0 0,0 0 0,-1 0 0,1 0 0,0 0 0,0 0 0,-1 0 0,1 0 0,0 0 0,0 0 0,-1 0 0,1 0 0,0 0 0,0 0 0,0 0 0,-1-1 0,1 1 0,0 0 0,0 0 0,0 0 0,-1 0 0,1 0 0,0-1 0,0 1 0,0 0 0,0 0 0,0 0 0,-1-1 0,-3-15 0,4-25 0,0 37 0,0-7 0,1 0 0,0 0 0,0 0 0,2 1 0,-1-1 0,1 1 0,6-13 0,-9 21 0,1 0 0,0-1 0,0 1 0,0 0 0,0 1 0,1-1 0,-1 0 0,0 0 0,1 0 0,0 1 0,-1-1 0,1 1 0,0-1 0,-1 1 0,1 0 0,0-1 0,0 1 0,0 0 0,0 0 0,1 1 0,-1-1 0,0 0 0,0 1 0,0-1 0,1 1 0,-1 0 0,0-1 0,0 1 0,1 0 0,-1 1 0,0-1 0,0 0 0,1 1 0,-1-1 0,0 1 0,0 0 0,0-1 0,0 1 0,0 0 0,0 0 0,4 3 0,3 4 0,1 0 0,-2 0 0,1 1 0,-1 1 0,0-1 0,-1 1 0,0 1 0,7 14 0,9 11 0,-20-32 0,-1 0 0,1 0 0,-1 0 0,1 0 0,0 0 0,0-1 0,1 1 0,-1-1 0,1 0 0,-1 0 0,1 0 0,0-1 0,6 4 0,-6-53 0,-4 45 0,0-1 0,1 1 0,-1 0 0,1 0 0,-1-1 0,1 1 0,0 0 0,0 0 0,0 0 0,0 0 0,0 0 0,0 0 0,0 0 0,1 0 0,-1 0 0,4-2 0,-4 3 0,-1 1 0,0 0 0,1 0 0,-1 0 0,1 0 0,-1 0 0,1 0 0,-1 0 0,1 0 0,-1 0 0,1 0 0,-1 0 0,1 0 0,-1 0 0,1 0 0,-1 0 0,1 1 0,-1-1 0,0 0 0,1 0 0,-1 0 0,1 1 0,-1-1 0,1 0 0,-1 1 0,1 0 0,12 21 0,-4 5 0,-1 1 0,-1-1 0,3 35 0,5 18 0,35 67 0,-50-147 0,0 0 0,0 0 0,0 0 0,0 0 0,0 0 0,0 0 0,0 0 0,0 0 0,0 0 0,-1 0 0,1 0 0,0-1 0,0 1 0,0 0 0,0 0 0,0 0 0,0 0 0,0 0 0,0 0 0,0 0 0,0 0 0,-1 0 0,1 0 0,0 0 0,0 0 0,0 0 0,0 0 0,0 0 0,0 0 0,0 0 0,0 0 0,0 0 0,-1 0 0,1 0 0,0 1 0,0-1 0,0 0 0,0 0 0,0 0 0,0 0 0,0 0 0,0 0 0,0 0 0,0 0 0,0 0 0,0 0 0,0 0 0,0 0 0,-1 0 0,1 0 0,0 1 0,0-1 0,0 0 0,0 0 0,0 0 0,0 0 0,0 0 0,0 0 0,0 0 0,0-1 0,0 1 0,0 0 0,0-1 0,0 1 0,0 0 0,1-1 0,-1 1 0,0 0 0,0-1 0,0 1 0,0 0 0,0-1 0,1 1 0,-1 0 0,0-1 0,0 1 0,1 0 0,-1 0 0,0-1 0,0 1 0,1 0 0,-1 0 0,0 0 0,0 0 0,1-1 0,-1 1 0,0 0 0,1 0 0,-1 0 0,0 0 0,1 0 0,-1 0 0,0 0 0,1 0 0,-1 0 0,0 0 0,1 0 0,-1 0 0,0 0 0,1 0 0,-1 0 0,1 0 0,3 0 0,0 0 0,-1 0 0,1 0 0,0 1 0,-1-1 0,1 1 0,0 0 0,-1 0 0,1 0 0,-1 0 0,1 1 0,5 3 0,44 30 0,-25-15 0,-13-9 0,0 1 0,-1 0 0,0 1 0,-1 1 0,-1 0 0,17 25 0,-15-20 0,2 1 0,1 0 0,0-1 0,30 25 0,29 1 0,-75-46 0,0 1 0,0-1 0,0 1 0,0-1 0,0 0 0,0 0 0,0 0 0,0 1 0,0-1 0,0 0 0,-1 0 0,1 0 0,0 0 0,-1-1 0,1 1 0,-1 0 0,1 0 0,-1 0 0,0 0 0,1 0 0,-1-1 0,0 1 0,0 0 0,0-2 0,9-37 0,-17-238 0,2 119 0,-1 7 0,8 118 0,0 22 0,0-1 0,-1 1 0,-1 0 0,0 0 0,-1 0 0,0 0 0,0 0 0,-8-20 0,-16-37 0,19 56 0,0 0 0,0 0 0,-1 0 0,-1 1 0,0 0 0,0 1 0,-1 0 0,-14-11 0,30 33 0,-2 0 0,1 1 0,-2-1 0,0 1 0,3 14 0,1 14 0,5 47 0,1 23 0,3-37 0,-48-196 0,-14-81 0,26 135 0,-18-92 0,37 169 0,-1 4 0,1 1 0,0-1 0,1 0 0,0 1 0,4 20 0,5 9 0,-2-1 0,-2 1 0,-2 1 0,-1-1 0,-5 48 0,1-6 0,2-21 0,-7 202 0,8-265 0,-1 0 0,0 0 0,0 0 0,0 0 0,0 0 0,0 0 0,0 1 0,0-1 0,0 0 0,0 0 0,0 0 0,0 0 0,0 0 0,0 1 0,0-1 0,0 0 0,0 0 0,0 0 0,0 0 0,0 0 0,-1 0 0,1 1 0,0-1 0,0 0 0,0 0 0,0 0 0,0 0 0,0 0 0,0 0 0,0 0 0,0 1 0,-1-1 0,1 0 0,0 0 0,0 0 0,0 0 0,0 0 0,0 0 0,0 0 0,-1 0 0,1 0 0,0 0 0,0 0 0,0 0 0,0 0 0,0 0 0,0 0 0,-1 0 0,1 0 0,0 0 0,0 0 0,0 0 0,0 0 0,0 0 0,-1 0 0,1 0 0,0 0 0,0 0 0,0 0 0,0 0 0,0 0 0,0-1 0,0 1 0,-1 0 0,1 0 0,-10-13 0,-5-18 0,-29-259 0,41 256 0,-19-165 0,16 286 0,4-28 0,1-29 0,2 46 0,2-28 0,-7 82 0,0-24 0,-19-175 0,19-2 0,4 43 0,1 25 0,-1 10 0,13 126 0,-12-107 0,1-1 0,1 0 0,2 0 0,7 27 0,-8-49 0,-1-14 0,3-24 0,-5 22 0,39-135 0,-8 36 0,-31 105 0,0 0 0,1 1 0,0-1 0,0 0 0,1 1 0,0-1 0,0 1 0,0 0 0,1 0 0,0 0 0,0 0 0,1 1 0,-1 0 0,1 0 0,1 0 0,-1 0 0,11-6 0,-15 10 0,0 1 0,0-1 0,-1 1 0,1 0 0,0-1 0,0 1 0,0 0 0,0 0 0,0 0 0,0 0 0,0 0 0,0 0 0,-1 0 0,1 0 0,0 0 0,0 0 0,0 1 0,0-1 0,0 0 0,0 0 0,-1 1 0,1-1 0,0 1 0,0-1 0,0 1 0,-1-1 0,1 1 0,0-1 0,0 2 0,18 31 0,-14-18 0,-1 0 0,-1 0 0,2 15 0,16 109 0,-17-82 0,-1-17 0,-4 65 0,1-104 0,0 0 0,0 0 0,0 0 0,0 0 0,0 0 0,0 0 0,0 0 0,0 0 0,-1 1 0,1-2 0,0 1 0,-1 0 0,1 0 0,0 0 0,-1 0 0,0 0 0,1 0 0,-1 0 0,1 0 0,-1-1 0,0 1 0,0 0 0,1-1 0,-1 1 0,-1 0 0,1-1 0,0 0 0,0 0 0,0 0 0,0 0 0,0-1 0,0 1 0,0 0 0,0-1 0,0 1 0,0-1 0,0 1 0,0-1 0,0 1 0,0-1 0,0 0 0,1 1 0,-1-1 0,0 0 0,0-1 0,-4-3 0,0-1 0,1 0 0,0 0 0,0 0 0,-6-13 0,-3-22 0,1-1 0,2-1 0,2 1 0,2-2 0,-2-81 0,15 163 0,-3-22 0,0-1 0,-2 1 0,1 17 0,-1 62 0,0-52 0,-6 83 0,-10-142 0,0-12 0,6 2 0,2 1 0,-7-49 0,2 5 0,0 14 0,-5-67 0,26 164 0,-3-20 0,-2 0 0,0 1 0,2 33 0,-1 227 0,1-134 0,1-117 0,-6-31 0,-5-20 0,-6-18 0,-9-47 0,11 39 0,-11-44 0,11 74 0,-1 0 0,0 0 0,-1 1 0,0 0 0,-1 1 0,0 0 0,-2 1 0,-14-14 0,12 11 0,-27-25 0,-2 1 0,-2 2 0,-79-50 0,162 139 0,-4-4 0,-27-37 0,-1-1 0,2 1 0,-1-2 0,18 17 0,-103-51 0,44 13 0,0-2 0,2-1 0,0-2 0,-46-31 0,60 29 0,18 19 0,0-1 0,0 1 0,0-1 0,0 1 0,-1-1 0,1 1 0,0-1 0,0 0 0,0 1 0,0-1 0,0 1 0,0-1 0,0 1 0,1-1 0,-1 1 0,0-1 0,0 1 0,0-1 0,0 0 0,1 1 0,-1-1 0,0 1 0,0 0 0,1-1 0,0 0 0,0 0 0,1-1 0,0 1 0,1 0 0,-1 0 0,0 0 0,0 0 0,0 0 0,1 1 0,-1-1 0,0 1 0,1-1 0,-1 1 0,0 0 0,1 0 0,3 0 0,74-13 0,-257 34 0,71-17 0,67-3 0,31 0 0,12-1 0,14-1 0,-1-1 0,30-6 0,21-3 0,-150 39 0,-83 5 0,147-33 0,16-1 0,-1 1 0,1 0 0,-1-1 0,1 1 0,-1 0 0,1 1 0,0-1 0,-1 0 0,1 1 0,-1-1 0,1 1 0,0 0 0,-1 0 0,1 0 0,0 0 0,0 0 0,-4 3 0,6-4 0,0 0 0,0 0 0,0 0 0,0 1 0,0-1 0,0 0 0,0 0 0,0 0 0,0 1 0,0-1 0,0 0 0,0 0 0,0 1 0,0-1 0,0 0 0,0 0 0,0 0 0,0 1 0,0-1 0,0 0 0,0 0 0,0 0 0,0 1 0,1-1 0,-1 0 0,0 0 0,0 0 0,0 0 0,0 1 0,0-1 0,1 0 0,-1 0 0,0 0 0,0 0 0,0 0 0,1 0 0,-1 0 0,0 0 0,0 1 0,0-1 0,1 0 0,-1 0 0,0 0 0,17 3 0,18-2 0,-33-1 0,54-2 0,133 4 0,-185-2 0,22 3 0,-46 3 0,-124 16 0,133-19 0,-1-1 0,0 0 0,-1 2 0,1-1 0,0 1 0,-20 11 0,32-15 0,-1 1 0,1-1 0,0 0 0,0 0 0,0 0 0,-1 0 0,1 0 0,0 1 0,0-1 0,0 0 0,0 0 0,-1 0 0,1 0 0,0 1 0,0-1 0,0 0 0,0 0 0,0 1 0,0-1 0,0 0 0,0 0 0,0 0 0,0 1 0,0-1 0,0 0 0,0 0 0,0 1 0,0-1 0,0 0 0,0 0 0,0 1 0,0-1 0,0 0 0,0 0 0,0 0 0,0 1 0,0-1 0,0 0 0,1 0 0,-1 0 0,0 1 0,0-1 0,0 0 0,0 0 0,0 0 0,1 0 0,-1 1 0,17 7 0,17 0 0,-34-8 0,59 7 0,-1-3 0,94-5 0,-54 0 0,7-12 0,-99 16 0,-17 3 0,-18 4 0,-179 25 0,45-15 0,148-14 0,25 0 0,25 1 0,187-1 0,-11 1 0,-211-7 0,0 0 0,0 0 0,0 0 0,0 0 0,0 0 0,0 0 0,0 0 0,0 1 0,0-1 0,0 0 0,0 0 0,0 0 0,0 0 0,0 0 0,0 0 0,0 1 0,0-1 0,0 0 0,0 0 0,0 0 0,0 0 0,0 0 0,0 0 0,0 1 0,0-1 0,0 0 0,0 0 0,0 0 0,0 0 0,0 0 0,1 0 0,-1 0 0,0 0 0,0 1 0,0-1 0,0 0 0,0 0 0,0 0 0,0 0 0,1 0 0,-1 0 0,0 0 0,0 0 0,0 0 0,0 0 0,0 0 0,0 0 0,0 0 0,1 0 0,-1 0 0,0 0 0,0 0 0,0 0 0,0 0 0,0 0 0,0 0 0,1 0 0,-1 0 0,0 0 0,0 0 0,0 0 0,0 0 0,0 0 0,0 0 0,1-1 0,-16 8 0,-22 2 0,20-7 0,1 0 0,-1 1 0,-20 7 0,-29 5 0,-157 21 0,193-27 0,33-3 0,17-1 0,131 12 0,-68-12 0,83-7 0,-47 0 0,-104 2 0,0 0 0,1-1 0,-1-1 0,19-4 0,-116 2 0,12 7 0,-82 15 0,78-7 0,22-6 0,26-3 0,0 1 0,-47 12 0,73-15 0,-1 0 0,1 0 0,0 0 0,-1 0 0,1 0 0,0 0 0,-1 0 0,1 0 0,0 0 0,-1 0 0,1 0 0,0 0 0,0 1 0,-1-1 0,1 0 0,0 0 0,-1 0 0,1 0 0,0 0 0,0 1 0,-1-1 0,1 0 0,0 0 0,0 1 0,-1-1 0,1 0 0,0 0 0,0 1 0,0-1 0,0 0 0,-1 1 0,1-1 0,0 0 0,0 0 0,0 1 0,0-1 0,0 0 0,0 1 0,0-1 0,0 0 0,0 1 0,14 7 0,25-1 0,256 5 0,-247-12 0,68 0 0,-69 3 0,-135 8 0,65-10 0,1 1 0,-42 10 0,-127 29 0,187-38 0,10-1 0,28 1 0,48-5 0,-56-1 0,0 1 0,0 1 0,0 1 0,28 5 0,32 0 0,113-12 0,-72 1 0,-208 4 0,-85 4 0,-112 4 0,192 14 0,77-19 0,-128 17 0,115-12 0,0-2 0,0-1 0,-1-1 0,1 0 0,-46-4 0,27-2 0,0 1 0,0 3 0,-1 1 0,-51 9 0,35-7 0,50-4 0,0 1 0,0 0 0,0 1 0,0-1 0,0 1 0,0 1 0,1 0 0,-1 0 0,-12 5 0,0 2 0,-1 0 0,0-2 0,-23 5 0,52-13 0,-1 1 0,0 0 0,0 0 0,1 1 0,12 2 0,21 1 0,102 1 0,-77-1 0,82-6 0,-106-2 0,108-5 0,9 2 0,-108 8-67,-29 1-193,1-2 1,0-1-1,0 0 1,25-6-1</inkml:trace>
</inkml:ink>
</file>

<file path=ppt/ink/ink2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6:53.277"/>
    </inkml:context>
    <inkml:brush xml:id="br0">
      <inkml:brushProperty name="width" value="0.1" units="cm"/>
      <inkml:brushProperty name="height" value="0.1" units="cm"/>
      <inkml:brushProperty name="color" value="#FFC114"/>
    </inkml:brush>
  </inkml:definitions>
  <inkml:trace contextRef="#ctx0" brushRef="#br0">89 0 24575,'0'9'0,"1"-1"0,0 0 0,1 1 0,0-1 0,0 0 0,1 0 0,0 0 0,6 12 0,42 61 0,-18-30 0,-12-17 0,1-1 0,51 58 0,-44-63 0,43 32 0,-61-51 0,9 6 0,-18-19 0,-10-13 0,-119-162 0,106 151 0,-26-39 0,110 146 0,18 6 0,-45-45 0,72 62 0,-104-99 0,0 0 0,-1 0 0,1 0 0,1-1 0,-1 0 0,9 4 0,-13-6 0,0 0 0,0 0 0,0 0 0,1 0 0,-1 0 0,0 0 0,0 0 0,0 0 0,1 0 0,-1 0 0,0 0 0,0 0 0,0 0 0,1 0 0,-1 0 0,0 0 0,0 0 0,0 0 0,1 0 0,-1-1 0,0 1 0,0 0 0,0 0 0,0 0 0,0 0 0,1 0 0,-1 0 0,0 0 0,0-1 0,0 1 0,0 0 0,0 0 0,0 0 0,1 0 0,-1-1 0,0 1 0,0 0 0,0 0 0,0 0 0,0-1 0,0 1 0,0 0 0,0 0 0,0 0 0,0-1 0,0 1 0,0 0 0,0 0 0,0-1 0,-11-22 0,-132-219 0,126 215 0,5 8 0,0 0 0,-1 1 0,-1 0 0,-32-30 0,45 49 0,1 0 0,-1 0 0,1-1 0,-1 1 0,1 0 0,-1 0 0,1 0 0,-1 0 0,1 0 0,0 0 0,-1 0 0,1 0 0,0 0 0,0 0 0,0 0 0,0 0 0,0 0 0,0 0 0,0 0 0,0 0 0,0 0 0,0-1 0,1 3 0,1 32 0,55 209 0,-57-244 0,0 0 0,0 0 0,-1 0 0,1 0 0,0 0 0,0 0 0,0 0 0,0 0 0,0 0 0,0 0 0,0 0 0,0 0 0,0 0 0,0 1 0,0-1 0,0 0 0,0 0 0,0 0 0,0 0 0,0 0 0,0 0 0,0 0 0,-1 0 0,1 0 0,0 0 0,0 0 0,0 0 0,0 0 0,0 0 0,0 1 0,0-1 0,0 0 0,0 0 0,0 0 0,-6-12 0,-7-10 0,5 11 0,-27-41 0,-71-79 0,73 93 0,24 26 0,-1 0 0,0 1 0,-1 1 0,-16-13 0,27 23 0,0-1 0,0 1 0,0 0 0,0 0 0,0 0 0,0 0 0,0 0 0,-1 0 0,1 0 0,0 0 0,0 0 0,0 0 0,0 0 0,0-1 0,0 1 0,0 0 0,0 0 0,-1 0 0,1 0 0,0 0 0,0 0 0,0 0 0,0 0 0,0 0 0,0 0 0,0 0 0,-1 0 0,1 0 0,0 0 0,0 0 0,0 0 0,0 0 0,0 1 0,0-1 0,0 0 0,-1 0 0,1 0 0,0 0 0,0 0 0,0 0 0,0 0 0,0 0 0,0 0 0,0 0 0,0 0 0,0 1 0,0-1 0,0 0 0,-1 0 0,1 0 0,0 0 0,0 0 0,0 0 0,0 0 0,0 0 0,0 1 0,0-1 0,0 0 0,0 0 0,0 0 0,0 0 0,0 0 0,0 0 0,0 1 0,3 12 0,6 13 0,59 143 0,-59-143 0,-8-20 0,1 0 0,0 0 0,0 0 0,1-1 0,-1 1 0,1-1 0,0 0 0,0 1 0,7 6 0,-20-52 0,6 21 0,0 2 0,-2-1 0,-14-31 0,12 31 0,1-1 0,0 0 0,-3-20 0,9 25 0,5 16 0,11 24 0,-6-4 0,-1 0 0,-1 1 0,-1 0 0,-1 0 0,-1 0 0,-1 1 0,-1-1 0,-2 1 0,-3 46 0,2-64 0,0-1 0,-1 0 0,1 1 0,-1-1 0,0 0 0,0 0 0,-1 0 0,0 0 0,0-1 0,-7 9 0,10-12 0,-1 0 0,0 0 0,1 0 0,-1-1 0,0 1 0,0 0 0,0-1 0,0 1 0,1-1 0,-1 1 0,0-1 0,0 1 0,0-1 0,0 1 0,0-1 0,0 0 0,0 0 0,-1 0 0,1 1 0,0-1 0,0 0 0,-2-1 0,2 1 0,0-1 0,-1 0 0,1 0 0,0 0 0,-1 0 0,1 0 0,0-1 0,0 1 0,0 0 0,0-1 0,0 1 0,0 0 0,0-1 0,1 1 0,-1-1 0,0 1 0,1-1 0,-1 1 0,1-1 0,-1-2 0,-17-45 0,-8-26 0,24 69 0,1 0 0,0 1 0,0-1 0,1 1 0,-1-1 0,1 0 0,1 1 0,-1-1 0,1 0 0,2-9 0,-3 14 0,0 1 0,0 0 0,0 0 0,0 0 0,0 0 0,0-1 0,1 1 0,-1 0 0,0 0 0,0 0 0,0 0 0,0 0 0,0 0 0,0-1 0,0 1 0,1 0 0,-1 0 0,0 0 0,0 0 0,0 0 0,0 0 0,1 0 0,-1 0 0,0 0 0,0 0 0,0 0 0,0 0 0,1 0 0,-1 0 0,0 0 0,0 0 0,0 0 0,0 0 0,1 0 0,-1 0 0,0 0 0,0 0 0,0 0 0,0 0 0,1 0 0,-1 0 0,0 0 0,0 0 0,0 0 0,0 1 0,0-1 0,1 0 0,-1 0 0,0 0 0,0 0 0,0 1 0,11 11 0,6 16 0,-6 4 0,0 0 0,5 36 0,-14-60 0,4 24 0,-1 1 0,1 45 0,-8-88 0,1 0 0,-1 0 0,-1 0 0,-7-17 0,-2-11 0,1-11 0,-8-81 0,15 99 0,1 54 0,1 67 0,-5 0 0,-27 133 0,19-114 0,11-76 0,1-17 0,2-44 0,0-6 0,-12-64 0,8 76 0,1 0 0,1 0 0,1 0 0,1-1 0,2 1 0,0 0 0,4-24 0,18 162 0,-20-81 0,1-2 0,14 59 0,-19-101 0,1 0 0,0 0 0,0 0 0,0 0 0,1 1 0,1-1 0,2-12 0,4-27 0,-8 39 0,2-39 0,3 0 0,14-69 0,-12 169 0,-7 315 0,-5-308 0,3-43 0,0 1 0,1-1 0,0 0 0,2 1 0,4 29 0,-5-46 0,0 1 0,-1-1 0,1 1 0,0-1 0,0 1 0,1-1 0,-1 1 0,0-1 0,0 1 0,0-1 0,0 1 0,0-1 0,0 0 0,1 1 0,-1-1 0,0 1 0,0-1 0,1 1 0,-1-1 0,0 0 0,0 1 0,1-1 0,-1 0 0,0 1 0,1-1 0,-1 0 0,1 0 0,-1 1 0,0-1 0,1 0 0,-1 0 0,1 0 0,0 1 0,7-16 0,2-28 0,-10 42 0,13-61 0,22-68 0,-5 46 0,-15 44 0,-1 0 0,-2-1 0,14-83 0,-20 291 0,-8-122 0,-12 67 0,4-43 0,12-87 0,4-31 0,15-61 0,-11 75 0,47-143 0,-55 173 0,-1 0 0,1 0 0,0 0 0,0 1 0,0-1 0,1 1 0,-1-1 0,1 1 0,0 0 0,5-5 0,-8 10 0,1-1 0,0 1 0,-1 0 0,1-1 0,0 1 0,-1 0 0,1 0 0,-1 0 0,1 0 0,-1 0 0,0 0 0,1-1 0,-1 1 0,0 0 0,0 0 0,0 0 0,1 0 0,-1 0 0,0 0 0,0 0 0,0 0 0,-1 2 0,0 32 0,1-28 0,-4 48 0,-2-1 0,-2 1 0,-21 69 0,13-58 0,10-36 0,1 0 0,-1 43 0,9-93 0,0 1 0,2 0 0,0 1 0,10-25 0,-3 6 0,7-10 0,1 1 0,47-78 0,-14 28 0,-27 54 0,-25 40 0,1 0 0,-1 1 0,0-1 0,1 0 0,-1 1 0,1-1 0,0 1 0,0-1 0,-1 1 0,1 0 0,0 0 0,0 0 0,0 0 0,0 0 0,0 0 0,0 0 0,0 1 0,1-1 0,2 0 0,-3 5 0,-1 0 0,0-1 0,0 1 0,0 0 0,0 0 0,-1 0 0,0 0 0,0 0 0,0 0 0,0-1 0,0 1 0,-2 5 0,2-2 0,-14 106 0,0-28 0,6-43 0,-10 93 0,19-166 0,-2 19 0,2 1 0,-1-1 0,1 1 0,1-1 0,0 1 0,6-21 0,7-6 0,-11 23 0,2 0 0,-1-1 0,2 2 0,0-1 0,1 1 0,0 0 0,2 1 0,18-22 0,-28 34 0,0 1 0,0 0 0,1 0 0,-1 0 0,0 0 0,0-1 0,0 1 0,0 0 0,1 0 0,-1 0 0,0 0 0,0 0 0,1 0 0,-1-1 0,0 1 0,0 0 0,0 0 0,1 0 0,-1 0 0,0 0 0,0 0 0,1 0 0,-1 0 0,0 0 0,0 0 0,1 0 0,-1 0 0,0 0 0,0 0 0,0 1 0,1-1 0,-1 0 0,0 0 0,0 0 0,0 0 0,1 0 0,-1 0 0,0 0 0,0 1 0,0-1 0,1 0 0,-1 0 0,0 0 0,0 1 0,0-1 0,0 0 0,5 17 0,-4 22 0,-1-36 0,-2 17 0,-1 0 0,-1 0 0,-1-1 0,0 1 0,-1-1 0,-2 0 0,-12 24 0,-3 13 0,18-26 0,5-27 0,0 1 0,0-1 0,-1 1 0,1-1 0,-1 0 0,0 1 0,0-1 0,0 0 0,0 0 0,-3 5 0,0-9 0,4-11 0,4-11 0,4 6 0,0-1 0,2 1 0,0 1 0,1 0 0,1 0 0,0 1 0,19-18 0,-39 31 0,0 1 0,-1 0 0,1 0 0,-16 1 0,-26 0 0,23-1 0,0 1 0,0 1 0,-41 8 0,198 2 0,130-4 0,-259-7 0,0-1 0,-1 1 0,1 0 0,0 0 0,-1 0 0,1 0 0,0 0 0,-1 0 0,1 0 0,0 0 0,-1 0 0,1 0 0,0 0 0,-1 1 0,1-1 0,0 0 0,-1 0 0,1 1 0,-1-1 0,1 0 0,-1 1 0,1-1 0,0 0 0,-1 1 0,1-1 0,-1 1 0,0-1 0,2 2 0,-14 11 0,-30 10 0,-13-4 0,34-11 0,0-1 0,-1-1 0,-29 5 0,37-7 0,-17 5 0,31-9 0,-1 1 0,1-1 0,-1 0 0,0 0 0,1 0 0,-1 0 0,1 1 0,-1-1 0,0 0 0,1 0 0,-1 0 0,0-1 0,1 1 0,-1 0 0,1 0 0,-1 0 0,0 0 0,1-1 0,-1 1 0,1 0 0,-1 0 0,1-1 0,-1 1 0,1 0 0,-1-1 0,1 1 0,-1-1 0,1 1 0,-1-1 0,1 1 0,-1-1 0,1 1 0,0-1 0,-1 0 0,1 0 0,0 0 0,1 0 0,-1-1 0,0 1 0,1 0 0,-1 0 0,0 0 0,1 0 0,0 0 0,-1-1 0,1 1 0,-1 0 0,1 0 0,0 1 0,0-1 0,0 0 0,0 0 0,-1 0 0,1 0 0,0 1 0,0-1 0,0 0 0,1 1 0,-1-1 0,2 0 0,36-16 0,-27 12 0,29-5 0,-35 9 0,-1 1 0,1-2 0,-1 1 0,1 0 0,-1-1 0,0 0 0,8-5 0,-19 4 0,1 0 0,-1 0 0,0 1 0,0 0 0,-1 0 0,-11-2 0,-33-1 0,-80-4 0,140 9 0,0 0 0,0 0 0,0 1 0,0 0 0,0 1 0,0 0 0,0 0 0,9 4 0,-74 23 0,45-25 0,4-1 0,0 0 0,0 0 0,-1-1 0,1 0 0,-15 2 0,22-4 2,-1 0 0,1 0 0,0 0 0,0 0 0,0 0 0,0 0 0,-1 0 0,1 0 0,0 0 0,0 0 0,0 0 0,0-1 0,-1 1 0,1 0 0,0 0 0,0 0 0,0 0 0,0 0 0,0 0 0,0 0-1,-1-1 1,1 1 0,0 0 0,0 0 0,0 0 0,0 0 0,0-1 0,0 1 0,0 0 0,0 0 0,0 0 0,0 0 0,0-1 0,0 1 0,0 0 0,0 0 0,0 0 0,0 0 0,0-1 0,0 1 0,0 0 0,0 0 0,0 0 0,0 0 0,0-1 0,0 1 0,0 0-1,0 0 1,0 0 0,0 0 0,1-1 0,-1 1 0,0 0 0,0 0 0,0 0 0,0 0 0,0 0 0,1 0 0,-1 0 0,0-1 0,9-6-1487</inkml:trace>
</inkml:ink>
</file>

<file path=ppt/ink/ink2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4.551"/>
    </inkml:context>
    <inkml:brush xml:id="br0">
      <inkml:brushProperty name="width" value="0.1" units="cm"/>
      <inkml:brushProperty name="height" value="0.1" units="cm"/>
      <inkml:brushProperty name="color" value="#FFC114"/>
    </inkml:brush>
  </inkml:definitions>
  <inkml:trace contextRef="#ctx0" brushRef="#br0">857 265 24575,'-6'-1'0,"0"-1"0,0 0 0,0 0 0,0 0 0,1-1 0,-7-3 0,-9-4 0,-141-63 0,112 47 0,-2 3 0,-104-32 0,-116 6 0,245 45 0,-21-1-1365,27 3-5461</inkml:trace>
</inkml:ink>
</file>

<file path=ppt/ink/ink2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5.329"/>
    </inkml:context>
    <inkml:brush xml:id="br0">
      <inkml:brushProperty name="width" value="0.1" units="cm"/>
      <inkml:brushProperty name="height" value="0.1" units="cm"/>
      <inkml:brushProperty name="color" value="#FFC114"/>
    </inkml:brush>
  </inkml:definitions>
  <inkml:trace contextRef="#ctx0" brushRef="#br0">274 1148 24575,'0'-17'0,"1"-16"0,-1-1 0,-2 1 0,-1 0 0,-2 0 0,-13-49 0,-69-243 0,86 318 0,-9-49 0,8 44 0,0 0 0,0 0 0,-1-1 0,0 1 0,-1 1 0,-10-20 0,4 9 0,1 0 0,0 0 0,-9-46 0,-10-25 0,0-7 124,11 36-1613</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9.233"/>
    </inkml:context>
    <inkml:brush xml:id="br0">
      <inkml:brushProperty name="width" value="0.05" units="cm"/>
      <inkml:brushProperty name="height" value="0.05" units="cm"/>
      <inkml:brushProperty name="color" value="#00A0D7"/>
    </inkml:brush>
  </inkml:definitions>
  <inkml:trace contextRef="#ctx0" brushRef="#br0">0 1 24575,'6'0'0,"0"1"0,-1 0 0,1 0 0,0 1 0,-1-1 0,0 1 0,1 0 0,-1 1 0,0-1 0,0 1 0,0 0 0,-1 1 0,1-1 0,-1 1 0,0 0 0,0 0 0,0 0 0,0 0 0,-1 1 0,1-1 0,-1 1 0,0 0 0,-1 0 0,1 0 0,-1 1 0,3 9 0,-1-3 0,0 0 0,-1 1 0,0-1 0,-1 1 0,-1 0 0,0 0 0,0 0 0,-1 0 0,-1 0 0,0 0 0,-4 13 0,-11 10 0,13-31 0,1-1 0,-1 1 0,1-1 0,0 1 0,1 0 0,-3 8 0,4-11 0,0 0 0,0 0 0,0 0 0,1 0 0,-1-1 0,0 1 0,1 0 0,-1 0 0,1 0 0,0 0 0,-1-1 0,1 1 0,0 0 0,0-1 0,0 1 0,0 0 0,0-1 0,1 0 0,-1 1 0,0-1 0,1 0 0,1 2 0,10 7 0,0-2 0,0 0 0,1 0 0,0-1 0,0-1 0,1 0 0,18 4 0,14 2 0,48 6 0,-43-15-1365,-36-2-5461</inkml:trace>
</inkml:ink>
</file>

<file path=ppt/ink/ink2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5.800"/>
    </inkml:context>
    <inkml:brush xml:id="br0">
      <inkml:brushProperty name="width" value="0.1" units="cm"/>
      <inkml:brushProperty name="height" value="0.1" units="cm"/>
      <inkml:brushProperty name="color" value="#FFC114"/>
    </inkml:brush>
  </inkml:definitions>
  <inkml:trace contextRef="#ctx0" brushRef="#br0">3 428 24575,'0'-36'0,"-1"19"0,0 0 0,1-1 0,1 1 0,0 0 0,2 0 0,0 0 0,1 0 0,0 0 0,1 1 0,13-26 0,-2 16-33,1 1-1,1 1 1,1 1-1,23-21 0,-7 6-1163</inkml:trace>
</inkml:ink>
</file>

<file path=ppt/ink/ink2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6.858"/>
    </inkml:context>
    <inkml:brush xml:id="br0">
      <inkml:brushProperty name="width" value="0.1" units="cm"/>
      <inkml:brushProperty name="height" value="0.1" units="cm"/>
      <inkml:brushProperty name="color" value="#FFC114"/>
    </inkml:brush>
  </inkml:definitions>
  <inkml:trace contextRef="#ctx0" brushRef="#br0">1 383 24575,'0'-14'0,"0"0"0,2 1 0,0-1 0,0 1 0,1 0 0,1-1 0,0 1 0,1 1 0,0-1 0,1 1 0,0 0 0,1 0 0,1 1 0,0-1 0,0 2 0,1-1 0,13-11 0,-7 10 0,0 0 0,1 1 0,0 1 0,1 1 0,0 0 0,0 1 0,1 1 0,36-10 0,-17 10 0,49-13 0,-67 15 32,-1 1 0,1 0-1,28 0 1,24-4-1524</inkml:trace>
</inkml:ink>
</file>

<file path=ppt/ink/ink2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7.311"/>
    </inkml:context>
    <inkml:brush xml:id="br0">
      <inkml:brushProperty name="width" value="0.1" units="cm"/>
      <inkml:brushProperty name="height" value="0.1" units="cm"/>
      <inkml:brushProperty name="color" value="#FFC114"/>
    </inkml:brush>
  </inkml:definitions>
  <inkml:trace contextRef="#ctx0" brushRef="#br0">1 107 24575,'1'-3'0,"-1"-1"0,1 1 0,0 0 0,0 0 0,1 0 0,-1 0 0,1 0 0,0 0 0,-1 0 0,1 0 0,0 1 0,1-1 0,-1 1 0,0 0 0,1-1 0,-1 1 0,1 0 0,0 0 0,0 1 0,0-1 0,5-2 0,3-1 0,-1 0 0,1 1 0,0 0 0,0 1 0,14-3 0,86-6-380,179 4 0,-252 8-225</inkml:trace>
</inkml:ink>
</file>

<file path=ppt/ink/ink2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7.675"/>
    </inkml:context>
    <inkml:brush xml:id="br0">
      <inkml:brushProperty name="width" value="0.1" units="cm"/>
      <inkml:brushProperty name="height" value="0.1" units="cm"/>
      <inkml:brushProperty name="color" value="#FFC114"/>
    </inkml:brush>
  </inkml:definitions>
  <inkml:trace contextRef="#ctx0" brushRef="#br0">0 0 24575,'548'0'0,"-353"18"0,-161-18-1365</inkml:trace>
</inkml:ink>
</file>

<file path=ppt/ink/ink2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8.502"/>
    </inkml:context>
    <inkml:brush xml:id="br0">
      <inkml:brushProperty name="width" value="0.1" units="cm"/>
      <inkml:brushProperty name="height" value="0.1" units="cm"/>
      <inkml:brushProperty name="color" value="#FFC114"/>
    </inkml:brush>
  </inkml:definitions>
  <inkml:trace contextRef="#ctx0" brushRef="#br0">1435 231 24575,'-1'-4'0,"0"0"0,0 0 0,-1 0 0,1 1 0,-1-1 0,1 0 0,-1 1 0,-1-1 0,1 1 0,0-1 0,-1 1 0,1 0 0,-6-4 0,2 0 0,-1 1 0,0 0 0,0 0 0,-1 0 0,-8-4 0,-27-8 0,-1 1 0,-1 3 0,-90-17 0,86 20 0,-54-6 0,-145-8 0,-79 22 0,176 5 0,133-1 16,0 1 1,0 1-1,0 0 0,1 2 0,-29 10 0,-27 6-1478</inkml:trace>
</inkml:ink>
</file>

<file path=ppt/ink/ink2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8.990"/>
    </inkml:context>
    <inkml:brush xml:id="br0">
      <inkml:brushProperty name="width" value="0.1" units="cm"/>
      <inkml:brushProperty name="height" value="0.1" units="cm"/>
      <inkml:brushProperty name="color" value="#FFC114"/>
    </inkml:brush>
  </inkml:definitions>
  <inkml:trace contextRef="#ctx0" brushRef="#br0">746 1 24575,'-3'1'0,"0"0"0,0 0 0,0 1 0,0-1 0,0 1 0,1 0 0,-1 0 0,0 0 0,1 0 0,-5 4 0,-13 10 0,-16 5 0,-55 42 0,70-48 0,-106 56 0,75-40 0,-1-2 0,-75 30 0,109-52-136,1 2-1,0 0 1,1 1-1,0 1 1,0 0-1,1 2 1,1-1-1,0 2 0,-16 18 1</inkml:trace>
</inkml:ink>
</file>

<file path=ppt/ink/ink2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09.322"/>
    </inkml:context>
    <inkml:brush xml:id="br0">
      <inkml:brushProperty name="width" value="0.1" units="cm"/>
      <inkml:brushProperty name="height" value="0.1" units="cm"/>
      <inkml:brushProperty name="color" value="#FFC114"/>
    </inkml:brush>
  </inkml:definitions>
  <inkml:trace contextRef="#ctx0" brushRef="#br0">298 1 24575,'-4'5'0,"1"0"0,-1 0 0,1 0 0,0 1 0,1 0 0,-1-1 0,1 1 0,-2 10 0,2-9 0,-1 1 0,0 0 0,0-1 0,-7 12 0,-7 9 0,-19 38 0,25-42 0,-2-1 0,-29 42 0,27-43 0,1 1 0,1 1 0,1 0 0,-13 38 0,12-30 0,-24 67-1365</inkml:trace>
</inkml:ink>
</file>

<file path=ppt/ink/ink2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10.153"/>
    </inkml:context>
    <inkml:brush xml:id="br0">
      <inkml:brushProperty name="width" value="0.1" units="cm"/>
      <inkml:brushProperty name="height" value="0.1" units="cm"/>
      <inkml:brushProperty name="color" value="#FFC114"/>
    </inkml:brush>
  </inkml:definitions>
  <inkml:trace contextRef="#ctx0" brushRef="#br0">1 1 24575,'17'87'0,"-16"-75"0,2 0 0,0 1 0,0-1 0,1-1 0,8 19 0,5 15 0,-1-8-1365</inkml:trace>
</inkml:ink>
</file>

<file path=ppt/ink/ink2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10.560"/>
    </inkml:context>
    <inkml:brush xml:id="br0">
      <inkml:brushProperty name="width" value="0.1" units="cm"/>
      <inkml:brushProperty name="height" value="0.1" units="cm"/>
      <inkml:brushProperty name="color" value="#FFC114"/>
    </inkml:brush>
  </inkml:definitions>
  <inkml:trace contextRef="#ctx0" brushRef="#br0">1 1 24575,'18'0'0,"0"1"0,1 0 0,-1 2 0,0 0 0,0 1 0,0 1 0,-1 0 0,21 10 0,83 33 0,45 21 0,-113-36-1365</inkml:trace>
</inkml:ink>
</file>

<file path=ppt/ink/ink2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07T23:47:11.371"/>
    </inkml:context>
    <inkml:brush xml:id="br0">
      <inkml:brushProperty name="width" value="0.1" units="cm"/>
      <inkml:brushProperty name="height" value="0.1" units="cm"/>
      <inkml:brushProperty name="color" value="#FFC114"/>
    </inkml:brush>
  </inkml:definitions>
  <inkml:trace contextRef="#ctx0" brushRef="#br0">4 0 24575,'2'139'0,"-5"146"0,1-268-1365</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43:22.023"/>
    </inkml:context>
    <inkml:brush xml:id="br0">
      <inkml:brushProperty name="width" value="0.05" units="cm"/>
      <inkml:brushProperty name="height" value="0.05" units="cm"/>
      <inkml:brushProperty name="color" value="#00A0D7"/>
    </inkml:brush>
  </inkml:definitions>
  <inkml:trace contextRef="#ctx0" brushRef="#br0">0 192 24575,'87'-1'0,"94"3"0,-142 7 0,-33-7 0,1 0 0,-1-1 0,0 0 0,0 0 0,13 1 0,-16-7 0,-9-7 0,-17-13 0,17 19 0,-87-122 0,79 105-1365,9 12-5461</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43:23.009"/>
    </inkml:context>
    <inkml:brush xml:id="br0">
      <inkml:brushProperty name="width" value="0.05" units="cm"/>
      <inkml:brushProperty name="height" value="0.05" units="cm"/>
      <inkml:brushProperty name="color" value="#00A0D7"/>
    </inkml:brush>
  </inkml:definitions>
  <inkml:trace contextRef="#ctx0" brushRef="#br0">119 1 24575,'-3'0'0,"-5"0"0,0 3 0,-3 1 0,1 4 0,-1-1 0,-2 0 0,-2-2 0,1 1 0,0 0 0,3-1-8191</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00.091"/>
    </inkml:context>
    <inkml:brush xml:id="br0">
      <inkml:brushProperty name="width" value="0.05" units="cm"/>
      <inkml:brushProperty name="height" value="0.05" units="cm"/>
    </inkml:brush>
  </inkml:definitions>
  <inkml:trace contextRef="#ctx0" brushRef="#br0">1 0 24575,'4'0'0,"0"1"0,0-1 0,-1 1 0,1 0 0,0 0 0,0 0 0,-1 0 0,1 1 0,0-1 0,-1 1 0,1 0 0,-1 0 0,0 0 0,0 1 0,0-1 0,0 1 0,0 0 0,0 0 0,-1 0 0,3 3 0,4 8 0,0 0 0,-1 1 0,9 24 0,-5-12 0,2 10 0,-2 0 0,-1 1 0,-2 0 0,6 58 0,0-2 0,-3-9 0,-4 0 0,-3 111 0,-1-6 0,1-146 0,11 54 0,-8-62 0,-2 1 0,2 58 0,-6-51 0,0-30 0,-2 1 0,1-1 0,-2 1 0,0-1 0,0 0 0,-6 23 0,6-36 3,1 0 0,0 0-1,-1 0 1,1 0 0,-1 0-1,1 0 1,-1-1 0,1 1-1,-1 0 1,1 0 0,-1 0-1,0-1 1,0 1-1,1 0 1,-1-1 0,0 1-1,0-1 1,0 1 0,1-1-1,-1 1 1,0-1 0,0 0-1,0 1 1,0-1 0,0 0-1,0 0 1,0 0 0,0 1-1,0-1 1,0 0 0,0 0-1,0-1 1,0 1 0,0 0-1,0 0 1,0 0 0,0-1-1,0 1 1,0 0 0,0-1-1,0 1 1,0-1 0,1 1-1,-3-2 1,-2-1-251,0-1 1,0 0-1,1 0 1,-1 0-1,-7-9 1,0-2-6579</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01.028"/>
    </inkml:context>
    <inkml:brush xml:id="br0">
      <inkml:brushProperty name="width" value="0.05" units="cm"/>
      <inkml:brushProperty name="height" value="0.05" units="cm"/>
    </inkml:brush>
  </inkml:definitions>
  <inkml:trace contextRef="#ctx0" brushRef="#br0">1 171 24575,'96'-2'0,"105"5"0,-126 6 0,-43-4 0,52 2 0,42 3 0,-1 1 0,-11-5-307,117 21 0,-19-1 301,211-20-1563,-234-9 1404,3825 4-6286,-2018-1 6405,-1726-11-57,-7 0 5,198-5 98,-25 8 453,148-11 250,-520 12-717,843-50-172,-459 34 186,-162 4 0,-131 11 18,188-5 733,-283 15-559,0-4-1,-1-2 1,84-16-1,-89 11 656,-1 3-1,1 2 1,0 2-1,55 6 1,108-5 1481,-184-3-2162,47-13-1,-55 11-589,1 0 0,0 2 0,36-2 0,-44 6-6402</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01.979"/>
    </inkml:context>
    <inkml:brush xml:id="br0">
      <inkml:brushProperty name="width" value="0.05" units="cm"/>
      <inkml:brushProperty name="height" value="0.05" units="cm"/>
    </inkml:brush>
  </inkml:definitions>
  <inkml:trace contextRef="#ctx0" brushRef="#br0">1 1 24575,'5'4'0,"0"0"0,0 1 0,0 0 0,-1 0 0,1 0 0,-1 1 0,0 0 0,4 8 0,-7-11 0,7 12 0,-2-1 0,0 2 0,0-1 0,-2 1 0,0 0 0,-1 0 0,0 0 0,0 28 0,6 28 0,-1-9 0,-4 0 0,-5 114 0,-2-56 0,3-81 0,-1-8 0,1-1 0,2 1 0,10 53 0,-7-51 0,0 0 0,-3 0 0,-2 67 0,-2-63 0,2-1 0,2 1 0,7 40 0,0 5-1365,-9-64-5461</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0.095"/>
    </inkml:context>
    <inkml:brush xml:id="br0">
      <inkml:brushProperty name="width" value="0.1" units="cm"/>
      <inkml:brushProperty name="height" value="0.1" units="cm"/>
      <inkml:brushProperty name="color" value="#66CC00"/>
    </inkml:brush>
  </inkml:definitions>
  <inkml:trace contextRef="#ctx0" brushRef="#br0">648 1 24575,'0'9'0,"-1"1"0,0 0 0,0-1 0,-1 1 0,0-1 0,-1 0 0,0 1 0,-9 16 0,-1-3 0,-31 40 0,15-21 0,-4 16 0,25-42 0,-1-1 0,0 0 0,-16 20 0,-147 181 0,-81 42 0,253-258-8,0 1-36,-1-1 0,1 1 1,-1 0-1,0 0 0,1-1 0,-1 1 0,0 0 1,0-1-1,1 1 0,-1 0 0,0-1 1,0 1-1,0-1 0,0 0 0,0 1 1,0-1-1,0 0 0,0 1 0,0-1 0,0 0 1,0 0-1,0 0 0,0 0 0,0 0 1,0 0-1,0 0 0,1 0 0,-1 0 1,0-1-1,-2 1 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0.761"/>
    </inkml:context>
    <inkml:brush xml:id="br0">
      <inkml:brushProperty name="width" value="0.1" units="cm"/>
      <inkml:brushProperty name="height" value="0.1" units="cm"/>
      <inkml:brushProperty name="color" value="#66CC00"/>
    </inkml:brush>
  </inkml:definitions>
  <inkml:trace contextRef="#ctx0" brushRef="#br0">1 1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58.971"/>
    </inkml:context>
    <inkml:brush xml:id="br0">
      <inkml:brushProperty name="width" value="0.05" units="cm"/>
      <inkml:brushProperty name="height" value="0.05" units="cm"/>
      <inkml:brushProperty name="color" value="#00A0D7"/>
    </inkml:brush>
  </inkml:definitions>
  <inkml:trace contextRef="#ctx0" brushRef="#br0">0 1 24575,'19'0'0,"-1"0"0,0 2 0,0 0 0,1 2 0,-2 0 0,35 12 0,-37-12 0,-1 0 0,1-1 0,24 2 0,-27-5 0,1 2 0,-1 0 0,0 0 0,0 1 0,0 1 0,17 6 0,-7 0 0,1-2 0,0 0 0,0-1 0,0-2 0,1 0 0,27 1 0,87 21 0,-104-19 0,0 0 0,1-2 0,50 1 0,67 13 0,-85-21 0,-24 0 0,0 2 0,72 10 0,-31 0 0,-58-9 0,-1 1 0,0 1 0,25 8 0,-20-3 0,-1-2 0,2-1 0,-1-1 0,0-1 0,49-1 0,-47-2 0,1 2 0,51 11 0,-49-7 0,0-1 0,36 0 0,-7-6 0,-36-1 0,0 1 0,0 1 0,-1 1 0,32 8 0,-12-1 0,86 6 0,-93-12 0,-6 2 0,-1 1 0,36 12 0,-43-11 0,-1 0 0,2-2 0,-1-1 0,40 2 0,-34-5 0,42 7 0,30 1 0,-74-6 0,0 0 0,0 2 0,57 17 0,-39-9 0,-46-13 0,46 12 0,59 8 0,-94-18 0,0 1 0,0 0 0,18 7 0,-21-6 0,1 0 0,-1-1 0,1 0 0,0-1 0,18 1 0,136 16 0,-53-21 0,90 4 0,-131 7 0,-37-5 0,52 2 0,-61-4 0,0 0 0,-1 1 0,34 10 0,-34-7 0,1-2 0,0 0 0,36 1 0,-7-6 0,-6-1 0,0 3 0,89 11 0,96 30 0,-215-39-110,-9-2-69,-1 0-1,1 0 1,-1 1 0,0 1 0,0-1-1,15 8 1,-13-4-6647</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1.415"/>
    </inkml:context>
    <inkml:brush xml:id="br0">
      <inkml:brushProperty name="width" value="0.1" units="cm"/>
      <inkml:brushProperty name="height" value="0.1" units="cm"/>
      <inkml:brushProperty name="color" value="#66CC00"/>
    </inkml:brush>
  </inkml:definitions>
  <inkml:trace contextRef="#ctx0" brushRef="#br0">0 1 24575,'6'1'0,"-1"0"0,1 0 0,-1 0 0,0 1 0,1 0 0,-1 0 0,0 1 0,0-1 0,0 1 0,-1 0 0,1 1 0,-1-1 0,1 1 0,-1 0 0,4 5 0,11 11 0,27 39 0,-41-52 0,186 279 0,-73-127 0,16-1 0,-74-88 0,-61-71-23,1 1 0,-1 0 0,1 0 0,0 0 0,-1 0-1,1 0 1,-1 0 0,1 0 0,0 0 0,-1 0 0,1 0 0,-1 0-1,1 0 1,0 0 0,-1 1 0,1-1 0,0 0 0,-1 0 0,1 0-1,0 0 1,-1 1 0,1-1 0,0 0 0,-1 0 0,1 1 0,0-1-1,-1 0 1,1 1 0,0-1 0,0 0 0,0 1 0,-1-1 0,1 0-1,0 1 1,0-1 0,0 0 0,0 1 0,0-1 0,0 1 0,-1-1 0,1 0-1,0 1 1,0-1 0,0 1 0,0-1 0,0 0 0,1 1 0,-1-1-1,0 0 1,0 1 0,0-1 0,0 1 0,0-1 0,0 0 0,1 1-1,-1-1 1,0 0 0,1 1 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2.113"/>
    </inkml:context>
    <inkml:brush xml:id="br0">
      <inkml:brushProperty name="width" value="0.1" units="cm"/>
      <inkml:brushProperty name="height" value="0.1" units="cm"/>
      <inkml:brushProperty name="color" value="#66CC00"/>
    </inkml:brush>
  </inkml:definitions>
  <inkml:trace contextRef="#ctx0" brushRef="#br0">45 1989 24575,'-18'-63'0,"8"-13"0,3 30 0,-1-67 0,6-185 6,6-236-650,1 476 565,20-87-1,5-35 112,-18 80 343,33-123 0,-39 194-360,34-76-1380,-36 87-5461</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3.031"/>
    </inkml:context>
    <inkml:brush xml:id="br0">
      <inkml:brushProperty name="width" value="0.1" units="cm"/>
      <inkml:brushProperty name="height" value="0.1" units="cm"/>
      <inkml:brushProperty name="color" value="#66CC00"/>
    </inkml:brush>
  </inkml:definitions>
  <inkml:trace contextRef="#ctx0" brushRef="#br0">0 527 24575,'3'-28'0,"0"1"0,2-1 0,1 0 0,2 1 0,19-49 0,2-6 0,-22 62 0,1 1 0,0 1 0,13-19 0,16-38 0,-36 71 0,0 1 0,0 0 0,1 0 0,-1-1 0,0 1 0,1 0 0,0 0 0,0 1 0,0-1 0,0 0 0,0 1 0,1-1 0,-1 1 0,1 0 0,-1-1 0,1 1 0,0 1 0,0-1 0,0 0 0,0 1 0,0-1 0,0 1 0,0 0 0,1 0 0,-1 0 0,0 0 0,1 1 0,-1 0 0,1-1 0,-1 1 0,0 0 0,1 1 0,-1-1 0,1 0 0,-1 1 0,0 0 0,1 0 0,-1 0 0,0 0 0,0 1 0,0-1 0,0 1 0,0-1 0,0 1 0,0 0 0,-1 1 0,4 2 0,23 20 0,-1 0 0,42 51 0,-11-11 0,-9-10 0,-23-24 0,46 39 0,-68-65 0,0 0 0,1-1 0,0 1 0,0-1 0,0-1 0,1 1 0,-1-1 0,12 4 0,-14-6 0,-1-1 0,1 0 0,-1 0 0,1 0 0,-1-1 0,1 1 0,-1-1 0,1 0 0,-1 0 0,1 0 0,-1 0 0,0-1 0,0 1 0,0-1 0,1 0 0,-2 0 0,1 0 0,0 0 0,5-5 0,33-38 0,-33 35 0,0 1 0,0 0 0,19-15 0,34-19 0,-32 25 0,-2-2 0,40-37 0,-7 11 112,-25 19-1589</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3.890"/>
    </inkml:context>
    <inkml:brush xml:id="br0">
      <inkml:brushProperty name="width" value="0.1" units="cm"/>
      <inkml:brushProperty name="height" value="0.1" units="cm"/>
      <inkml:brushProperty name="color" value="#66CC00"/>
    </inkml:brush>
  </inkml:definitions>
  <inkml:trace contextRef="#ctx0" brushRef="#br0">894 568 24575,'-2'-23'0,"-1"0"0,-1 0 0,-1 0 0,-1 0 0,-10-25 0,-11-44 0,18 57 0,0 1 0,-3 0 0,-24-51 0,25 50 0,9 28 0,0 1 0,1 0 0,-2 0 0,1 0 0,-1 0 0,0 0 0,-4-7 0,6 13 0,1-1 0,-1 1 0,1-1 0,-1 1 0,0-1 0,1 1 0,-1 0 0,1-1 0,-1 1 0,0 0 0,1-1 0,-1 1 0,0 0 0,0 0 0,1 0 0,-1-1 0,0 1 0,1 0 0,-1 0 0,0 0 0,0 0 0,1 0 0,-1 0 0,0 1 0,1-1 0,-2 0 0,-1 2 0,1-1 0,0 0 0,-1 1 0,1 0 0,0-1 0,0 1 0,0 0 0,0 0 0,0 0 0,-3 5 0,-38 63 0,35-54 0,-1 0 0,-1 0 0,-22 26 0,-24 23 0,-73 112 0,110-153 0,-1 0 0,-43 39 0,20-23 0,39-35 0,0-1 0,-1 0 0,1-1 0,-1 1 0,0-1 0,-1 0 0,1 0 0,0 0 0,-1-1 0,0 0 0,1 0 0,-8 2 0,11-4 0,-1 0 0,0 0 0,0 0 0,0 0 0,1 0 0,-1 0 0,0-1 0,0 1 0,0-1 0,1 0 0,-1 0 0,0 0 0,1 0 0,-1 0 0,1 0 0,0-1 0,-1 0 0,1 1 0,0-1 0,0 0 0,0 0 0,0 0 0,0 0 0,0 0 0,0 0 0,1-1 0,-2-2 0,-13-25 0,1 0 0,1-1 0,2-1 0,-10-40 0,12 23 0,1-2 0,2 1 0,3-1 0,2 0 0,6-76 0,-4 125-57,1 0 0,-1 0 1,0 0-1,1 0 0,-1 0 0,1 1 0,-1-1 0,1 0 0,0 0 0,0 1 0,0-1 1,0 0-1,0 1 0,0-1 0,0 1 0,0-1 0,1 1 0,-1 0 0,1-1 1,-1 1-1,1 0 0,-1 0 0,3-1 0</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4.974"/>
    </inkml:context>
    <inkml:brush xml:id="br0">
      <inkml:brushProperty name="width" value="0.1" units="cm"/>
      <inkml:brushProperty name="height" value="0.1" units="cm"/>
      <inkml:brushProperty name="color" value="#66CC00"/>
    </inkml:brush>
  </inkml:definitions>
  <inkml:trace contextRef="#ctx0" brushRef="#br0">237 595 24575,'-5'-1'0,"1"-1"0,0 0 0,0 0 0,0 0 0,1 0 0,-1-1 0,0 0 0,1 0 0,0 0 0,-1 0 0,-3-5 0,-15-12 0,8 9 0,1 0 0,1-1 0,0 0 0,-15-20 0,-7-6 0,28 31 0,1 1 0,0-2 0,0 1 0,0-1 0,1 1 0,0-1 0,0-1 0,1 1 0,0 0 0,1-1 0,0 0 0,0 1 0,-1-18 0,2 20 0,1-1 0,0 0 0,1 0 0,0 0 0,0 0 0,0 0 0,1 0 0,-1 1 0,2-1 0,-1 1 0,1-1 0,0 1 0,0 0 0,1 0 0,0 0 0,0 0 0,0 1 0,6-6 0,75-73 0,-75 75 0,0 1 0,1 0 0,1 0 0,-1 1 0,1 1 0,0 0 0,1 1 0,-1 0 0,1 1 0,0 0 0,0 1 0,14-1 0,21-1 0,-1 2 0,53 4 0,-40 0 0,-53-1 0,-1 1 0,1 0 0,0 0 0,-1 1 0,1 0 0,-1 0 0,1 0 0,-1 1 0,0 0 0,0 0 0,0 1 0,0 0 0,-1 0 0,0 0 0,6 6 0,9 10 0,-1 1 0,23 33 0,-1-1 0,-34-44 0,-1 1 0,0-1 0,-1 1 0,0 0 0,0 1 0,-1-1 0,0 1 0,-1 0 0,-1 0 0,1 0 0,-2 0 0,0 1 0,0-1 0,-1 0 0,0 1 0,-1-1 0,0 0 0,-1 0 0,-3 12 0,-1-5 0,-2 0 0,0 0 0,-18 29 0,17-37 0,-1 0 0,0 0 0,0-1 0,-1 0 0,0-1 0,-16 9 0,23-14 0,-3 1 0,1-1 0,0-1 0,0 1 0,-1-1 0,1 0 0,-1 0 0,0-1 0,0 0 0,-12 0 0,-70-3 0,39-1 0,-22-7 61,38 4-1487,16 3-5400</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5.947"/>
    </inkml:context>
    <inkml:brush xml:id="br0">
      <inkml:brushProperty name="width" value="0.1" units="cm"/>
      <inkml:brushProperty name="height" value="0.1" units="cm"/>
      <inkml:brushProperty name="color" value="#66CC00"/>
    </inkml:brush>
  </inkml:definitions>
  <inkml:trace contextRef="#ctx0" brushRef="#br0">447 1 24575,'1'82'0,"1"-44"0,-1 1 0,-2-1 0,-2 0 0,-14 71 0,-32 19 0,42-112 0,1-1 0,-2 0 0,-13 21 0,-13 25 0,-7 18 0,-50 76 0,6-13 0,82-137 0,0 1 0,0-1 0,-1 0 0,0 0 0,0 0 0,0 0 0,-10 7 0,14-11 0,-1-1 0,0 1 0,0-1 0,1 1 0,-1-1 0,0 0 0,0 1 0,0-1 0,0 0 0,0 0 0,1 1 0,-1-1 0,0 0 0,0 0 0,0 0 0,0 0 0,0 0 0,0 0 0,0-1 0,1 1 0,-1 0 0,0 0 0,-1-1 0,0 0 0,0-1 0,1 1 0,-1-1 0,1 1 0,0-1 0,0 0 0,-1 1 0,1-1 0,0 0 0,0 0 0,0 0 0,1 0 0,-1 0 0,-1-3 0,0-4-136,0 0-1,0 0 1,1-1-1,0 1 1,1 0-1,0 0 1,0-1-1,1 1 0,2-9 1,2-1-6690</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6.520"/>
    </inkml:context>
    <inkml:brush xml:id="br0">
      <inkml:brushProperty name="width" value="0.1" units="cm"/>
      <inkml:brushProperty name="height" value="0.1" units="cm"/>
      <inkml:brushProperty name="color" value="#66CC00"/>
    </inkml:brush>
  </inkml:definitions>
  <inkml:trace contextRef="#ctx0" brushRef="#br0">1 0 24575,'2'4'0,"0"0"0,0-1 0,0 0 0,1 1 0,-1-1 0,1 0 0,0 0 0,0-1 0,0 1 0,0 0 0,1-1 0,-1 0 0,1 0 0,3 2 0,7 6 0,41 38 0,-2 2 0,-2 3 0,52 72 0,-62-73 0,143 193 0,-152-194 0,-14-21 0,39 48 0,-27-39 0,35 57 0,-22-30 0,-31-53 0,-11-12 0,1 1 0,-1-1 0,1 0 0,-1 1 0,1-1 0,-1 1 0,0-1 0,0 1 0,0-1 0,0 1 0,0 0 0,0 0 0,0-1 0,-1 1 0,2 3 0,-4-5-114,0-1 1,0 0-1,0 0 0,0 0 0,1 0 1,-1 0-1,0 0 0,1 0 0,-1 0 1,1-1-1,-3-2 0</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7.078"/>
    </inkml:context>
    <inkml:brush xml:id="br0">
      <inkml:brushProperty name="width" value="0.1" units="cm"/>
      <inkml:brushProperty name="height" value="0.1" units="cm"/>
      <inkml:brushProperty name="color" value="#66CC00"/>
    </inkml:brush>
  </inkml:definitions>
  <inkml:trace contextRef="#ctx0" brushRef="#br0">141 1750 24575,'-1'-40'0,"1"-6"0,1 0 0,12-77 0,-6 67 0,-2 1 0,-3-1 0,-5-66 0,0 9 0,4 51 0,-3 0 0,-20-119 0,7 104 0,-32-122 0,30 136 0,3-1 0,-6-78 0,12 81 0,5-9 30,3 56-262,0-1-1,-1 1 1,-1-1-1,0 1 0,-7-26 1</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7.513"/>
    </inkml:context>
    <inkml:brush xml:id="br0">
      <inkml:brushProperty name="width" value="0.1" units="cm"/>
      <inkml:brushProperty name="height" value="0.1" units="cm"/>
      <inkml:brushProperty name="color" value="#66CC00"/>
    </inkml:brush>
  </inkml:definitions>
  <inkml:trace contextRef="#ctx0" brushRef="#br0">0 809 24575,'1'-7'0,"0"0"0,0 0 0,1 0 0,0 0 0,0 0 0,1 0 0,6-12 0,-5 11 0,-1 0 0,1-1 0,-1 1 0,-1 0 0,2-11 0,0-1 0,1 1 0,1 0 0,0 0 0,1 1 0,11-20 0,15-40 0,-20 47 0,24-46 0,-4 11 0,112-217 0,-136 271-1365</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8.011"/>
    </inkml:context>
    <inkml:brush xml:id="br0">
      <inkml:brushProperty name="width" value="0.1" units="cm"/>
      <inkml:brushProperty name="height" value="0.1" units="cm"/>
      <inkml:brushProperty name="color" value="#66CC00"/>
    </inkml:brush>
  </inkml:definitions>
  <inkml:trace contextRef="#ctx0" brushRef="#br0">866 43 24575,'-117'2'0,"-127"-5"0,169-7 0,43 5 0,-51-1 0,25 7 0,24 0 0,1 0 0,-1-3 0,1-1 0,-38-7 0,36 3-1365,19 5-5461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2.423"/>
    </inkml:context>
    <inkml:brush xml:id="br0">
      <inkml:brushProperty name="width" value="0.05" units="cm"/>
      <inkml:brushProperty name="height" value="0.05" units="cm"/>
      <inkml:brushProperty name="color" value="#00A0D7"/>
    </inkml:brush>
  </inkml:definitions>
  <inkml:trace contextRef="#ctx0" brushRef="#br0">0 1057 24575,'2'-5'0,"0"1"0,0 0 0,1-1 0,-1 1 0,1 0 0,0 0 0,0 0 0,0 1 0,0-1 0,1 1 0,-1 0 0,7-5 0,8-10 0,-5 2 0,-1-1 0,13-26 0,12-17 0,-20 34 0,-2-1 0,-1 0 0,-1-1 0,12-38 0,-17 35 0,0 0 0,-2 0 0,3-50 0,-4 39 0,10-47 0,-8 62 0,-1 0 0,-2 0 0,-1-1 0,1-35 0,-3 20 0,-1-37 0,0 74 0,-1 0 0,0 0 0,0 0 0,0 0 0,-1 0 0,0 1 0,0-1 0,0 0 0,-1 1 0,-3-6 0,6 11 0,0 0 0,0-1 0,-1 1 0,1 0 0,0-1 0,-1 1 0,1 0 0,0 0 0,-1-1 0,1 1 0,0 0 0,-1 0 0,1-1 0,0 1 0,-1 0 0,1 0 0,-1 0 0,1 0 0,0 0 0,-1 0 0,1 0 0,-1 0 0,1 0 0,-1 0 0,1 0 0,0 0 0,-1 0 0,1 0 0,-1 0 0,1 0 0,0 0 0,-1 0 0,1 1 0,-1-1 0,-15 14 0,-10 27 0,23-36 0,-3 7 0,1 0 0,0 0 0,1 0 0,0 1 0,1 0 0,0 0 0,-2 19 0,1 95 0,5-122 0,-3 111 0,5 93 0,1-186 0,1 1 0,1-1 0,2 0 0,0-1 0,1 0 0,1 0 0,1-1 0,1 0 0,1-1 0,19 22 0,84 110 0,-106-143-154,1-1 1,-1 1-1,2-2 0,-1 1 0,23 10 1,-29-16-290,9 5-6383</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28.960"/>
    </inkml:context>
    <inkml:brush xml:id="br0">
      <inkml:brushProperty name="width" value="0.1" units="cm"/>
      <inkml:brushProperty name="height" value="0.1" units="cm"/>
      <inkml:brushProperty name="color" value="#66CC00"/>
    </inkml:brush>
  </inkml:definitions>
  <inkml:trace contextRef="#ctx0" brushRef="#br0">168 742 24575,'-5'-5'0,"0"1"0,0-1 0,0 0 0,1 0 0,-1 0 0,1-1 0,0 1 0,-4-10 0,7 13 0,-18-31 0,1-2 0,2 1 0,2-2 0,-12-45 0,18 56 0,2 0 0,1 0 0,1-1 0,1 1 0,1-1 0,1-32 0,2 47 0,1 1 0,-1-1 0,2 1 0,-1 0 0,1 0 0,1 0 0,0 0 0,0 0 0,1 1 0,0 0 0,1 0 0,0 0 0,0 1 0,1 0 0,0 0 0,0 1 0,16-13 0,-10 9 0,1 2 0,0-1 0,0 2 0,1 0 0,0 0 0,27-8 0,-36 14 0,1 1 0,-1 0 0,1 0 0,-1 0 0,1 1 0,0 0 0,-1 0 0,1 1 0,0-1 0,-1 2 0,1-1 0,-1 1 0,0 0 0,1 0 0,-1 1 0,0-1 0,0 1 0,-1 1 0,11 6 0,13 15 0,-1 1 0,-1 2 0,-1 0 0,-1 2 0,36 57 0,-37-53 0,-13-17 0,-1 0 0,-1 0 0,0 1 0,-1 0 0,-1 0 0,-1 1 0,6 27 0,-6-21 0,1 1 0,-2 0 0,4 40 0,-9-58 0,0 1 0,-1 0 0,1 0 0,-2 0 0,1 0 0,-1-1 0,0 1 0,-1-1 0,0 1 0,-1-1 0,-6 11 0,-31 40 0,31-46 0,1-1 0,0 2 0,0 0 0,1 0 0,-6 15 0,9-17 0,-1 0 0,-1 0 0,-9 13 0,3-6 0,10-14 0,0 0 0,-1-1 0,1 1 0,-1-1 0,0 0 0,0 1 0,-1-2 0,1 1 0,-1 0 0,0-1 0,0 0 0,-7 3 0,3-3 0,1 0 0,-1-1 0,0-1 0,0 1 0,1-1 0,-1-1 0,-14 0 0,2-1-1365,3 0-5461</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31.341"/>
    </inkml:context>
    <inkml:brush xml:id="br0">
      <inkml:brushProperty name="width" value="0.1" units="cm"/>
      <inkml:brushProperty name="height" value="0.1" units="cm"/>
      <inkml:brushProperty name="color" value="#66CC00"/>
    </inkml:brush>
  </inkml:definitions>
  <inkml:trace contextRef="#ctx0" brushRef="#br0">248 1006 24575,'-1'-10'0,"-1"0"0,0 0 0,0 0 0,-1 0 0,-1 0 0,0 1 0,-8-16 0,-14-37 0,23 49 0,-9-35 0,-2 0 0,-2 1 0,-30-62 0,-44-75 0,89 182 0,0 0 0,0 0 0,-1-1 0,1 1 0,0 0 0,1 0 0,-1-1 0,0 1 0,1-1 0,-1 1 0,1 0 0,0-1 0,0 1 0,0-1 0,0 1 0,0-1 0,1 1 0,-1-1 0,1 1 0,-1 0 0,1-1 0,0 1 0,0 0 0,0-1 0,0 1 0,0 0 0,1 0 0,-1 0 0,3-3 0,4-1 0,0 0 0,0 0 0,0 1 0,1 0 0,0 0 0,11-4 0,33-18 0,133-100 0,-98 41 0,-71 68 0,-15 15 0,1 0 0,0 0 0,-1 0 0,1 1 0,0-1 0,1 1 0,-1 0 0,0-1 0,5-1 0,-7 4 0,1 0 0,0 0 0,-1 0 0,1 0 0,0 0 0,-1 0 0,1 0 0,0 1 0,-1-1 0,1 0 0,0 1 0,-1-1 0,1 1 0,-1 0 0,1 0 0,-1 0 0,1-1 0,-1 1 0,1 0 0,-1 1 0,0-1 0,0 0 0,0 0 0,0 1 0,1-1 0,-2 0 0,2 3 0,7 10 0,0 1 0,-1 0 0,-1 0 0,-1 1 0,0 0 0,5 26 0,-3-16 0,28 128 0,-34-139 0,2-1 0,0 1 0,0-1 0,2 0 0,-1 0 0,2-1 0,0 0 0,0 0 0,18 22 0,-21-28 0,1-1 0,0 1 0,0-1 0,1 0 0,-1-1 0,1 1 0,0-1 0,10 5 0,-12-7 0,0-2 0,0 1 0,1-1 0,-1 1 0,0-1 0,1 0 0,0-1 0,-1 1 0,1-1 0,-1 0 0,1 0 0,0 0 0,-1-1 0,1 1 0,-1-1 0,6-2 0,3-1 0,0-1 0,0-1 0,15-8 0,-15 7 0,0 0 0,1 1 0,15-4 0,21-6 0,54-25 0,13-4 0,-83 32 55,48-26 0,-53 24-547,1 1 1,36-11-1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45.034"/>
    </inkml:context>
    <inkml:brush xml:id="br0">
      <inkml:brushProperty name="width" value="0.1" units="cm"/>
      <inkml:brushProperty name="height" value="0.1" units="cm"/>
      <inkml:brushProperty name="color" value="#E71224"/>
    </inkml:brush>
  </inkml:definitions>
  <inkml:trace contextRef="#ctx0" brushRef="#br0">801 1 24575,'1'11'0,"-1"0"0,0 0 0,-1 0 0,-1 1 0,0-1 0,0-1 0,-1 1 0,0 0 0,-1-1 0,0 1 0,-1-1 0,0 0 0,-1 0 0,0-1 0,0 0 0,-1 0 0,-10 11 0,-20 21 0,-12 15 0,-81 71 0,83-87 0,-1-3 0,-2-1 0,-2-3 0,-57 27 0,75-42 0,-48 32 0,30-16 0,14-9-1365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45.577"/>
    </inkml:context>
    <inkml:brush xml:id="br0">
      <inkml:brushProperty name="width" value="0.1" units="cm"/>
      <inkml:brushProperty name="height" value="0.1" units="cm"/>
      <inkml:brushProperty name="color" value="#E71224"/>
    </inkml:brush>
  </inkml:definitions>
  <inkml:trace contextRef="#ctx0" brushRef="#br0">0 0 24575,'4'2'0,"0"1"0,-1 0 0,1-1 0,-1 1 0,0 1 0,0-1 0,5 6 0,6 6 0,2 0 0,-2 0 0,21 25 0,24 24 0,-6-12 0,60 74 0,-11-9 0,-13-19 0,77 78 0,-38-49 0,-16-15 0,-140-155-1365</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46.541"/>
    </inkml:context>
    <inkml:brush xml:id="br0">
      <inkml:brushProperty name="width" value="0.1" units="cm"/>
      <inkml:brushProperty name="height" value="0.1" units="cm"/>
      <inkml:brushProperty name="color" value="#E71224"/>
    </inkml:brush>
  </inkml:definitions>
  <inkml:trace contextRef="#ctx0" brushRef="#br0">619 1500 24575,'0'-7'0,"-2"0"0,1-1 0,-1 1 0,0 0 0,0 0 0,0 0 0,-7-12 0,5 11 0,0 0 0,1 0 0,0-1 0,0 1 0,-1-11 0,0 0 0,0-1 0,-2 1 0,0 0 0,-9-19 0,-12-35 0,-32-86 0,25 75 0,-59-109 0,30 68 0,28 71 0,27 44 0,0 0 0,1-1 0,-9-19 0,-8-23 0,-28-73 0,8 15 0,26 69 0,2-1 0,-17-71 0,28 97-1365</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47.256"/>
    </inkml:context>
    <inkml:brush xml:id="br0">
      <inkml:brushProperty name="width" value="0.1" units="cm"/>
      <inkml:brushProperty name="height" value="0.1" units="cm"/>
      <inkml:brushProperty name="color" value="#E71224"/>
    </inkml:brush>
  </inkml:definitions>
  <inkml:trace contextRef="#ctx0" brushRef="#br0">1806 152 24575,'-167'-14'0,"99"5"0,-101-12 0,51 1 0,85 12 0,-1 2 0,-52-2 0,-305-31 0,250 20 0,55 12 0,-133 7 0,85 3 0,92-5 0,27 1 0,1 0 0,-1 1 0,1 1 0,-1 0 0,-20 5 0,34-6-22,1 0-1,-1 0 1,1 0 0,0 0-1,-1 0 1,1 0 0,0 0-1,-1 0 1,1 0-1,0 0 1,-1 0 0,1 1-1,0-1 1,-1 0 0,1 0-1,0 0 1,-1 1-1,1-1 1,0 0 0,-1 1-1,1-1 1,0 0-1,0 0 1,0 1 0,-1-1-1,1 0 1,0 1 0,0-1-1,0 0 1,0 1-1,0-1 1,-1 1 0,1-1-1,0 0 1,0 1 0,0-1-1,0 0 1,0 1-1,0-1 1,0 1 0,0-1-1,0 0 1,1 1-1,-1-1 1,0 0 0,0 1-1,0-1 1,0 0 0,0 1-1,1-1 1,-1 0-1,0 1 1,0-1 0,1 0-1,-1 1 1,0-1-1,0 0 1,1 0 0,-1 0-1,1 1 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47.848"/>
    </inkml:context>
    <inkml:brush xml:id="br0">
      <inkml:brushProperty name="width" value="0.1" units="cm"/>
      <inkml:brushProperty name="height" value="0.1" units="cm"/>
      <inkml:brushProperty name="color" value="#E71224"/>
    </inkml:brush>
  </inkml:definitions>
  <inkml:trace contextRef="#ctx0" brushRef="#br0">0 1140 24575,'1'-21'0,"0"0"0,1 0 0,1 0 0,1 1 0,1-1 0,1 1 0,1 0 0,0 0 0,2 1 0,15-27 0,-17 32 0,-1-1 0,-1 0 0,0 0 0,0-1 0,3-28 0,-4 23 0,1 0 0,8-26 0,39-123 0,-15 40 0,-33 116 0,0 0 0,-2-1 0,2-24 0,2-11 0,-3 38 0,1 1 0,0-1 0,1 0 0,7-14 0,-6 15 0,-1 0 0,0-1 0,0 1 0,3-20 0,-3-51-1365,-5 63-5461</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49.031"/>
    </inkml:context>
    <inkml:brush xml:id="br0">
      <inkml:brushProperty name="width" value="0.1" units="cm"/>
      <inkml:brushProperty name="height" value="0.1" units="cm"/>
      <inkml:brushProperty name="color" value="#E71224"/>
    </inkml:brush>
  </inkml:definitions>
  <inkml:trace contextRef="#ctx0" brushRef="#br0">996 616 24575,'-17'2'0,"-1"0"0,1 0 0,0 2 0,-25 8 0,23-7 0,1 0 0,-2 0 0,-25 1 0,-32 4 0,54-5 0,-46 1 0,-334-6 0,395-1 0,-1 0 0,1 0 0,0-1 0,0 0 0,0-1 0,0 0 0,0 0 0,1 0 0,-1-1 0,1 0 0,0 0 0,0-1 0,0 0 0,1-1 0,-1 1 0,1-1 0,1 0 0,-1-1 0,1 1 0,0-1 0,1 0 0,-1 0 0,-2-8 0,-1 0 0,1 0 0,0-1 0,2 0 0,0 0 0,0 0 0,2 0 0,0-1 0,1 0 0,0 1 0,2-29 0,1 36 0,0 1 0,1-1 0,0 1 0,1 0 0,-1 0 0,2 0 0,-1 0 0,1 0 0,0 0 0,1 1 0,6-8 0,5-5 0,2 0 0,26-21 0,-37 34 0,6-5 0,0 0 0,1 0 0,1 2 0,-1-1 0,2 2 0,25-12 0,6-2 0,-31 15 0,1 0 0,31-10 0,-26 11 0,1 2 0,0 0 0,0 1 0,40 0 0,-55 4 0,-1 0 0,1 1 0,0 0 0,0 1 0,0 0 0,-1 0 0,1 0 0,-1 1 0,0 0 0,0 1 0,0-1 0,0 1 0,0 1 0,-1-1 0,0 1 0,0 1 0,8 7 0,138 166 0,-67-74 0,-58-71 0,-1 2 0,30 56 0,-48-77 0,-3-7 0,0 1 0,-1 0 0,0 0 0,0 0 0,-1 0 0,0 0 0,-1 1 0,0-1 0,0 1 0,0 14 0,-2-13 20,0-1 0,0 0 0,-1 1 0,0-1 0,-5 18 0,5-25-79,0 0-1,0-1 1,-1 1-1,1 0 1,-1-1 0,0 1-1,0-1 1,0 0-1,0 1 1,0-1 0,0 0-1,0 0 1,-1 0-1,1-1 1,-1 1 0,1 0-1,-1-1 1,0 0-1,0 0 1,0 1 0,1-2-1,-1 1 1,0 0-1,-4 0 1,-9 1-6767</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49.751"/>
    </inkml:context>
    <inkml:brush xml:id="br0">
      <inkml:brushProperty name="width" value="0.1" units="cm"/>
      <inkml:brushProperty name="height" value="0.1" units="cm"/>
      <inkml:brushProperty name="color" value="#E71224"/>
    </inkml:brush>
  </inkml:definitions>
  <inkml:trace contextRef="#ctx0" brushRef="#br0">560 1 24575,'-2'2'0,"-1"0"0,1 0 0,0 1 0,0-1 0,0 1 0,0-1 0,1 1 0,-1 0 0,0-1 0,1 1 0,0 0 0,0 0 0,0 0 0,-1 6 0,-1-1 0,-9 18 0,-1 0 0,-1-1 0,-1 0 0,-26 32 0,40-56 0,-150 182 0,67-90 0,28-23 0,-83 66 0,134-131-1365</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50.264"/>
    </inkml:context>
    <inkml:brush xml:id="br0">
      <inkml:brushProperty name="width" value="0.1" units="cm"/>
      <inkml:brushProperty name="height" value="0.1" units="cm"/>
      <inkml:brushProperty name="color" value="#E71224"/>
    </inkml:brush>
  </inkml:definitions>
  <inkml:trace contextRef="#ctx0" brushRef="#br0">0 1 24575,'1'6'0,"1"0"0,-1 0 0,1 0 0,0 0 0,1-1 0,-1 1 0,1-1 0,0 1 0,1-1 0,-1 0 0,1 0 0,0 0 0,0-1 0,0 1 0,9 6 0,23 29 0,52 75 0,-65-87 0,75 91 0,-15-33 0,-46-50 0,33 42 0,42 50 0,-72-86 0,-2 1 0,49 73 0,-79-100-1365</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7:13.389"/>
    </inkml:context>
    <inkml:brush xml:id="br0">
      <inkml:brushProperty name="width" value="0.05" units="cm"/>
      <inkml:brushProperty name="height" value="0.05" units="cm"/>
      <inkml:brushProperty name="color" value="#00A0D7"/>
    </inkml:brush>
  </inkml:definitions>
  <inkml:trace contextRef="#ctx0" brushRef="#br0">1 17 24575,'0'-1'0,"0"0"0,1 0 0,-1 0 0,1 0 0,-1 1 0,1-1 0,-1 0 0,1 0 0,0 0 0,-1 1 0,1-1 0,0 0 0,0 1 0,-1-1 0,1 0 0,0 1 0,0-1 0,0 1 0,0-1 0,0 1 0,0 0 0,0-1 0,0 1 0,0 0 0,0 0 0,0 0 0,0 0 0,0 0 0,0 0 0,0 0 0,0 0 0,0 0 0,1 0 0,36 4 0,-17 1 0,-1 0 0,1 1 0,-1 1 0,-1 1 0,0 0 0,0 2 0,0 0 0,26 20 0,-42-26 0,-1 1 0,1-1 0,-1 0 0,1 1 0,-1-1 0,0 1 0,-1 0 0,1 0 0,-1 0 0,0 0 0,0 0 0,-1 0 0,0 0 0,1 0 0,-2 10 0,0-8 0,1 0 0,-1 1 0,0-1 0,0 0 0,-1 0 0,0 1 0,0-1 0,-1 0 0,0-1 0,-5 10 0,0-8 0,0-1 0,0 0 0,0-1 0,-1 1 0,0-2 0,0 1 0,-1-1 0,1-1 0,-1 0 0,0 0 0,0-1 0,-1 0 0,-15 2 0,11-1 0,1 0 0,0 0 0,-1 1 0,2 1 0,-22 11 0,35-17 0,0 0 0,-1 1 0,1-1 0,0 0 0,0 0 0,0 0 0,-1 0 0,1 0 0,0 0 0,0 0 0,-1 1 0,1-1 0,0 0 0,0 0 0,0 0 0,0 0 0,-1 1 0,1-1 0,0 0 0,0 0 0,0 1 0,0-1 0,0 0 0,0 0 0,0 0 0,0 1 0,-1-1 0,1 0 0,0 0 0,0 1 0,0-1 0,0 0 0,0 0 0,0 1 0,0-1 0,0 0 0,1 0 0,-1 1 0,0-1 0,0 0 0,0 0 0,0 1 0,0-1 0,14 6 0,25-2 0,-34-3 0,58 6 0,91 4 0,-117-11-1365,-20 0-5461</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51.227"/>
    </inkml:context>
    <inkml:brush xml:id="br0">
      <inkml:brushProperty name="width" value="0.1" units="cm"/>
      <inkml:brushProperty name="height" value="0.1" units="cm"/>
      <inkml:brushProperty name="color" value="#E71224"/>
    </inkml:brush>
  </inkml:definitions>
  <inkml:trace contextRef="#ctx0" brushRef="#br0">730 2461 24575,'0'-23'0,"1"-11"0,-1 0 0,-2 0 0,-1 0 0,-2 0 0,-13-49 0,11 56 4,1 0 1,-4-48-1,7 46-57,-1 1 1,-13-46-1,0 22-75,-92-268-470,15 31-81,-12-31-108,-31-32 787,59 120-354,31 88 82,26 60 1295,17 64-635,-1-1 0,-1 1 0,0 1 0,-12-25 0,11 37-1753</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53.651"/>
    </inkml:context>
    <inkml:brush xml:id="br0">
      <inkml:brushProperty name="width" value="0.1" units="cm"/>
      <inkml:brushProperty name="height" value="0.1" units="cm"/>
      <inkml:brushProperty name="color" value="#E71224"/>
    </inkml:brush>
  </inkml:definitions>
  <inkml:trace contextRef="#ctx0" brushRef="#br0">1 1591 24575,'-1'-14'0,"2"1"0,0-1 0,0 1 0,1-1 0,1 1 0,0-1 0,1 1 0,9-21 0,-8 20 0,0-1 0,-2 1 0,0-1 0,0 0 0,0-25 0,4-23 0,45-276 0,-33 212 0,-17 109 0,1 0 0,1-1 0,1 1 0,0 1 0,9-22 0,-1 3 0,12-18 0,-19 45 0,-1 0 0,-1-1 0,1 0 0,-2 0 0,5-18 0,1-6 0,0 1 0,2 0 0,2 0 0,18-32 0,-8 15 0,-11 23 0,-7 14 0,0 0 0,1 1 0,0 0 0,1 0 0,1 0 0,0 1 0,11-13 0,6-6 0,-22 25 0,0 0 0,1 1 0,0-1 0,0 1 0,0 0 0,1 0 0,-1 0 0,1 0 0,6-3 0,-6 4 8,0-1-1,0 1 0,-1-1 1,1-1-1,-1 1 0,5-7 1,7-7-1425</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26:54.970"/>
    </inkml:context>
    <inkml:brush xml:id="br0">
      <inkml:brushProperty name="width" value="0.1" units="cm"/>
      <inkml:brushProperty name="height" value="0.1" units="cm"/>
      <inkml:brushProperty name="color" value="#E71224"/>
    </inkml:brush>
  </inkml:definitions>
  <inkml:trace contextRef="#ctx0" brushRef="#br0">489 556 24575,'-34'0'0,"21"2"0,1-2 0,0 0 0,0 0 0,0-1 0,0 0 0,0-1 0,0-1 0,0 0 0,0 0 0,-21-11 0,-69-45 0,76 40 0,1 0 0,0-2 0,-32-36 0,50 48 0,0 1 0,0-2 0,1 1 0,1-1 0,-1 0 0,2 0 0,-1 0 0,1 0 0,1-1 0,0 0 0,0 0 0,1 0 0,-1-18 0,3 21 0,0 0 0,0 0 0,0 0 0,1 0 0,1 0 0,-1 1 0,6-15 0,-6 18 0,1 1 0,0 0 0,0 0 0,0 0 0,0 0 0,0 0 0,1 0 0,-1 0 0,1 1 0,0-1 0,0 1 0,0 0 0,0 0 0,0 0 0,1 0 0,-1 0 0,0 1 0,8-3 0,-4 2 0,14-4 0,-1-1 0,0-1 0,33-17 0,-46 21 0,1 1 0,-1 0 0,1 0 0,0 1 0,0 0 0,0 0 0,0 1 0,15-1 0,73 5 0,-40-1 0,31-3 0,79 3 0,-156-1 0,0 1 0,0 0 0,0 0 0,0 1 0,0 0 0,-1 1 0,0 0 0,0 0 0,0 1 0,0 1 0,-1-1 0,1 1 0,-1 1 0,-1-1 0,1 1 0,-1 1 0,-1-1 0,1 1 0,-1 0 0,-1 1 0,1-1 0,-2 1 0,1 0 0,-1 1 0,0-1 0,-1 1 0,0-1 0,-1 1 0,0 0 0,0 0 0,-1 0 0,0 11 0,-1-8 0,0-1 0,-1 0 0,0 0 0,-1 0 0,-1 0 0,1 0 0,-2 0 0,0-1 0,0 1 0,-12 20 0,2-7 0,-10 20 0,-55 78 0,70-112 0,0 0 0,0-1 0,-1 0 0,0 0 0,0-1 0,-1-1 0,-1 1 0,0-2 0,0 0 0,0 0 0,-25 9 0,22-12-151,-2-1-1,1-1 0,0 0 0,0-1 1,-1-1-1,1 0 0,-1-1 1,-31-7-1</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44"/>
    </inkml:context>
    <inkml:brush xml:id="br0">
      <inkml:brushProperty name="width" value="0.05" units="cm"/>
      <inkml:brushProperty name="height" value="0.05" units="cm"/>
    </inkml:brush>
  </inkml:definitions>
  <inkml:trace contextRef="#ctx0" brushRef="#br0">1 0 24575,'4'0'0,"0"1"0,0-1 0,-1 1 0,1 0 0,0 0 0,0 0 0,-1 0 0,1 1 0,0-1 0,-1 1 0,1 0 0,-1 0 0,0 0 0,0 1 0,0-1 0,0 1 0,0 0 0,0 0 0,-1 0 0,3 3 0,4 8 0,0 0 0,-1 1 0,9 24 0,-5-12 0,2 10 0,-2 0 0,-1 1 0,-2 0 0,6 58 0,0-2 0,-3-9 0,-4 0 0,-3 111 0,-1-6 0,1-146 0,11 54 0,-8-62 0,-2 1 0,2 58 0,-6-51 0,0-30 0,-2 1 0,1-1 0,-2 1 0,0-1 0,0 0 0,-6 23 0,6-36 3,1 0 0,0 0-1,-1 0 1,1 0 0,-1 0-1,1 0 1,-1-1 0,1 1-1,-1 0 1,1 0 0,-1 0-1,0-1 1,0 1-1,1 0 1,-1-1 0,0 1-1,0-1 1,0 1 0,1-1-1,-1 1 1,0-1 0,0 0-1,0 1 1,0-1 0,0 0-1,0 0 1,0 0 0,0 1-1,0-1 1,0 0 0,0 0-1,0-1 1,0 1 0,0 0-1,0 0 1,0 0 0,0-1-1,0 1 1,0 0 0,0-1-1,0 1 1,0-1 0,1 1-1,-3-2 1,-2-1-251,0-1 1,0 0-1,1 0 1,-1 0-1,-7-9 1,0-2-6579</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45"/>
    </inkml:context>
    <inkml:brush xml:id="br0">
      <inkml:brushProperty name="width" value="0.05" units="cm"/>
      <inkml:brushProperty name="height" value="0.05" units="cm"/>
    </inkml:brush>
  </inkml:definitions>
  <inkml:trace contextRef="#ctx0" brushRef="#br0">1 171 24575,'96'-2'0,"105"5"0,-126 6 0,-43-4 0,52 2 0,42 3 0,-1 1 0,-11-5-307,117 21 0,-19-1 301,211-20-1563,-234-9 1404,3825 4-6286,-2018-1 6405,-1726-11-57,-7 0 5,198-5 98,-25 8 453,148-11 250,-520 12-717,843-50-172,-459 34 186,-162 4 0,-131 11 18,188-5 733,-283 15-559,0-4-1,-1-2 1,84-16-1,-89 11 656,-1 3-1,1 2 1,0 2-1,55 6 1,108-5 1481,-184-3-2162,47-13-1,-55 11-589,1 0 0,0 2 0,36-2 0,-44 6-6402</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46"/>
    </inkml:context>
    <inkml:brush xml:id="br0">
      <inkml:brushProperty name="width" value="0.05" units="cm"/>
      <inkml:brushProperty name="height" value="0.05" units="cm"/>
    </inkml:brush>
  </inkml:definitions>
  <inkml:trace contextRef="#ctx0" brushRef="#br0">1 1 24575,'5'4'0,"0"0"0,0 1 0,0 0 0,-1 0 0,1 0 0,-1 1 0,0 0 0,4 8 0,-7-11 0,7 12 0,-2-1 0,0 2 0,0-1 0,-2 1 0,0 0 0,-1 0 0,0 0 0,0 28 0,6 28 0,-1-9 0,-4 0 0,-5 114 0,-2-56 0,3-81 0,-1-8 0,1-1 0,2 1 0,10 53 0,-7-51 0,0 0 0,-3 0 0,-2 67 0,-2-63 0,2-1 0,2 1 0,7 40 0,0 5-1365,-9-64-5461</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47"/>
    </inkml:context>
    <inkml:brush xml:id="br0">
      <inkml:brushProperty name="width" value="0.1" units="cm"/>
      <inkml:brushProperty name="height" value="0.1" units="cm"/>
      <inkml:brushProperty name="color" value="#66CC00"/>
    </inkml:brush>
  </inkml:definitions>
  <inkml:trace contextRef="#ctx0" brushRef="#br0">648 1 24575,'0'9'0,"-1"1"0,0 0 0,0-1 0,-1 1 0,0-1 0,-1 0 0,0 1 0,-9 16 0,-1-3 0,-31 40 0,15-21 0,-4 16 0,25-42 0,-1-1 0,0 0 0,-16 20 0,-147 181 0,-81 42 0,253-258-8,0 1-36,-1-1 0,1 1 1,-1 0-1,0 0 0,1-1 0,-1 1 0,0 0 1,0-1-1,1 1 0,-1 0 0,0-1 1,0 1-1,0-1 0,0 0 0,0 1 1,0-1-1,0 0 0,0 1 0,0-1 0,0 0 1,0 0-1,0 0 0,0 0 0,0 0 1,0 0-1,0 0 0,1 0 0,-1 0 1,0-1-1,-2 1 0</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48"/>
    </inkml:context>
    <inkml:brush xml:id="br0">
      <inkml:brushProperty name="width" value="0.1" units="cm"/>
      <inkml:brushProperty name="height" value="0.1" units="cm"/>
      <inkml:brushProperty name="color" value="#66CC00"/>
    </inkml:brush>
  </inkml:definitions>
  <inkml:trace contextRef="#ctx0" brushRef="#br0">1 1 24575,'0'0'-8191</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49"/>
    </inkml:context>
    <inkml:brush xml:id="br0">
      <inkml:brushProperty name="width" value="0.1" units="cm"/>
      <inkml:brushProperty name="height" value="0.1" units="cm"/>
      <inkml:brushProperty name="color" value="#66CC00"/>
    </inkml:brush>
  </inkml:definitions>
  <inkml:trace contextRef="#ctx0" brushRef="#br0">0 1 24575,'6'1'0,"-1"0"0,1 0 0,-1 0 0,0 1 0,1 0 0,-1 0 0,0 1 0,0-1 0,0 1 0,-1 0 0,1 1 0,-1-1 0,1 1 0,-1 0 0,4 5 0,11 11 0,27 39 0,-41-52 0,186 279 0,-73-127 0,16-1 0,-74-88 0,-61-71-23,1 1 0,-1 0 0,1 0 0,0 0 0,-1 0-1,1 0 1,-1 0 0,1 0 0,0 0 0,-1 0 0,1 0 0,-1 0-1,1 0 1,0 0 0,-1 1 0,1-1 0,0 0 0,-1 0 0,1 0-1,0 0 1,-1 1 0,1-1 0,0 0 0,-1 0 0,1 1 0,0-1-1,-1 0 1,1 1 0,0-1 0,0 0 0,0 1 0,-1-1 0,1 0-1,0 1 1,0-1 0,0 0 0,0 1 0,0-1 0,0 1 0,-1-1 0,1 0-1,0 1 1,0-1 0,0 1 0,0-1 0,0 0 0,1 1 0,-1-1-1,0 0 1,0 1 0,0-1 0,0 1 0,0-1 0,0 0 0,1 1-1,-1-1 1,0 0 0,1 1 0</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0"/>
    </inkml:context>
    <inkml:brush xml:id="br0">
      <inkml:brushProperty name="width" value="0.1" units="cm"/>
      <inkml:brushProperty name="height" value="0.1" units="cm"/>
      <inkml:brushProperty name="color" value="#66CC00"/>
    </inkml:brush>
  </inkml:definitions>
  <inkml:trace contextRef="#ctx0" brushRef="#br0">45 1989 24575,'-18'-63'0,"8"-13"0,3 30 0,-1-67 0,6-185 6,6-236-650,1 476 565,20-87-1,5-35 112,-18 80 343,33-123 0,-39 194-360,34-76-1380,-36 87-5461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3.123"/>
    </inkml:context>
    <inkml:brush xml:id="br0">
      <inkml:brushProperty name="width" value="0.05" units="cm"/>
      <inkml:brushProperty name="height" value="0.05" units="cm"/>
      <inkml:brushProperty name="color" value="#66CC00"/>
    </inkml:brush>
  </inkml:definitions>
  <inkml:trace contextRef="#ctx0" brushRef="#br0">5643 772 24575,'-69'1'0,"19"0"0,-1-1 0,-86-13 0,-149-41 0,25 12 0,221 35 0,-268-33 0,268 36 0,-79-20 0,79 15 0,-79-9 0,-126-3 0,155 14 0,-132-4 0,190 10 0,-43-8 0,-20 0 0,40 5 0,-61-12 0,66 8 0,-88-3 0,-151-8 0,71 0 0,96 9 0,-4 1 0,95 10 0,1-2 0,-1-1 0,1-2 0,0 0 0,-36-12 0,45 11 0,0 1 0,0 1 0,-34 0 0,-36-6 0,17-3 0,38 8 0,1-3 0,-50-15 0,61 15 0,-1 1 0,0 1 0,-31-2 0,27 4 0,0-1 0,-32-9 0,-48-16 0,-60-19 0,154 43 0,-1 1 0,-30-4 0,-25-7 0,34 5 0,0 0 0,0 3 0,-55-5 0,77 10 0,0-1 0,1-1 0,-21-7 0,-18-5 0,8 9 0,1 1 0,-1 2 0,-52 2 0,69 0 0,1 0 0,1-2 0,-35-10 0,-26-3 0,60 14-455,-1-2 0,-28-9 0,44 9-6371</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1"/>
    </inkml:context>
    <inkml:brush xml:id="br0">
      <inkml:brushProperty name="width" value="0.1" units="cm"/>
      <inkml:brushProperty name="height" value="0.1" units="cm"/>
      <inkml:brushProperty name="color" value="#66CC00"/>
    </inkml:brush>
  </inkml:definitions>
  <inkml:trace contextRef="#ctx0" brushRef="#br0">0 527 24575,'3'-28'0,"0"1"0,2-1 0,1 0 0,2 1 0,19-49 0,2-6 0,-22 62 0,1 1 0,0 1 0,13-19 0,16-38 0,-36 71 0,0 1 0,0 0 0,1 0 0,-1-1 0,0 1 0,1 0 0,0 0 0,0 1 0,0-1 0,0 0 0,0 1 0,1-1 0,-1 1 0,1 0 0,-1-1 0,1 1 0,0 1 0,0-1 0,0 0 0,0 1 0,0-1 0,0 1 0,0 0 0,1 0 0,-1 0 0,0 0 0,1 1 0,-1 0 0,1-1 0,-1 1 0,0 0 0,1 1 0,-1-1 0,1 0 0,-1 1 0,0 0 0,1 0 0,-1 0 0,0 0 0,0 1 0,0-1 0,0 1 0,0-1 0,0 1 0,0 0 0,-1 1 0,4 2 0,23 20 0,-1 0 0,42 51 0,-11-11 0,-9-10 0,-23-24 0,46 39 0,-68-65 0,0 0 0,1-1 0,0 1 0,0-1 0,0-1 0,1 1 0,-1-1 0,12 4 0,-14-6 0,-1-1 0,1 0 0,-1 0 0,1 0 0,-1-1 0,1 1 0,-1-1 0,1 0 0,-1 0 0,1 0 0,-1 0 0,0-1 0,0 1 0,0-1 0,1 0 0,-2 0 0,1 0 0,0 0 0,5-5 0,33-38 0,-33 35 0,0 1 0,0 0 0,19-15 0,34-19 0,-32 25 0,-2-2 0,40-37 0,-7 11 112,-25 19-1589</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2"/>
    </inkml:context>
    <inkml:brush xml:id="br0">
      <inkml:brushProperty name="width" value="0.1" units="cm"/>
      <inkml:brushProperty name="height" value="0.1" units="cm"/>
      <inkml:brushProperty name="color" value="#66CC00"/>
    </inkml:brush>
  </inkml:definitions>
  <inkml:trace contextRef="#ctx0" brushRef="#br0">894 568 24575,'-2'-23'0,"-1"0"0,-1 0 0,-1 0 0,-1 0 0,-10-25 0,-11-44 0,18 57 0,0 1 0,-3 0 0,-24-51 0,25 50 0,9 28 0,0 1 0,1 0 0,-2 0 0,1 0 0,-1 0 0,0 0 0,-4-7 0,6 13 0,1-1 0,-1 1 0,1-1 0,-1 1 0,0-1 0,1 1 0,-1 0 0,1-1 0,-1 1 0,0 0 0,1-1 0,-1 1 0,0 0 0,0 0 0,1 0 0,-1-1 0,0 1 0,1 0 0,-1 0 0,0 0 0,0 0 0,1 0 0,-1 0 0,0 1 0,1-1 0,-2 0 0,-1 2 0,1-1 0,0 0 0,-1 1 0,1 0 0,0-1 0,0 1 0,0 0 0,0 0 0,0 0 0,-3 5 0,-38 63 0,35-54 0,-1 0 0,-1 0 0,-22 26 0,-24 23 0,-73 112 0,110-153 0,-1 0 0,-43 39 0,20-23 0,39-35 0,0-1 0,-1 0 0,1-1 0,-1 1 0,0-1 0,-1 0 0,1 0 0,0 0 0,-1-1 0,0 0 0,1 0 0,-8 2 0,11-4 0,-1 0 0,0 0 0,0 0 0,0 0 0,1 0 0,-1 0 0,0-1 0,0 1 0,0-1 0,1 0 0,-1 0 0,0 0 0,1 0 0,-1 0 0,1 0 0,0-1 0,-1 0 0,1 1 0,0-1 0,0 0 0,0 0 0,0 0 0,0 0 0,0 0 0,0 0 0,1-1 0,-2-2 0,-13-25 0,1 0 0,1-1 0,2-1 0,-10-40 0,12 23 0,1-2 0,2 1 0,3-1 0,2 0 0,6-76 0,-4 125-57,1 0 0,-1 0 1,0 0-1,1 0 0,-1 0 0,1 1 0,-1-1 0,1 0 0,0 0 0,0 1 0,0-1 1,0 0-1,0 1 0,0-1 0,0 1 0,0-1 0,1 1 0,-1 0 0,1-1 1,-1 1-1,1 0 0,-1 0 0,3-1 0</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3"/>
    </inkml:context>
    <inkml:brush xml:id="br0">
      <inkml:brushProperty name="width" value="0.1" units="cm"/>
      <inkml:brushProperty name="height" value="0.1" units="cm"/>
      <inkml:brushProperty name="color" value="#66CC00"/>
    </inkml:brush>
  </inkml:definitions>
  <inkml:trace contextRef="#ctx0" brushRef="#br0">237 595 24575,'-5'-1'0,"1"-1"0,0 0 0,0 0 0,0 0 0,1 0 0,-1-1 0,0 0 0,1 0 0,0 0 0,-1 0 0,-3-5 0,-15-12 0,8 9 0,1 0 0,1-1 0,0 0 0,-15-20 0,-7-6 0,28 31 0,1 1 0,0-2 0,0 1 0,0-1 0,1 1 0,0-1 0,0-1 0,1 1 0,0 0 0,1-1 0,0 0 0,0 1 0,-1-18 0,2 20 0,1-1 0,0 0 0,1 0 0,0 0 0,0 0 0,0 0 0,1 0 0,-1 1 0,2-1 0,-1 1 0,1-1 0,0 1 0,0 0 0,1 0 0,0 0 0,0 0 0,0 1 0,6-6 0,75-73 0,-75 75 0,0 1 0,1 0 0,1 0 0,-1 1 0,1 1 0,0 0 0,1 1 0,-1 0 0,1 1 0,0 0 0,0 1 0,14-1 0,21-1 0,-1 2 0,53 4 0,-40 0 0,-53-1 0,-1 1 0,1 0 0,0 0 0,-1 1 0,1 0 0,-1 0 0,1 0 0,-1 1 0,0 0 0,0 0 0,0 1 0,0 0 0,-1 0 0,0 0 0,6 6 0,9 10 0,-1 1 0,23 33 0,-1-1 0,-34-44 0,-1 1 0,0-1 0,-1 1 0,0 0 0,0 1 0,-1-1 0,0 1 0,-1 0 0,-1 0 0,1 0 0,-2 0 0,0 1 0,0-1 0,-1 0 0,0 1 0,-1-1 0,0 0 0,-1 0 0,-3 12 0,-1-5 0,-2 0 0,0 0 0,-18 29 0,17-37 0,-1 0 0,0 0 0,0-1 0,-1 0 0,0-1 0,-16 9 0,23-14 0,-3 1 0,1-1 0,0-1 0,0 1 0,-1-1 0,1 0 0,-1 0 0,0-1 0,0 0 0,-12 0 0,-70-3 0,39-1 0,-22-7 61,38 4-1487,16 3-5400</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4"/>
    </inkml:context>
    <inkml:brush xml:id="br0">
      <inkml:brushProperty name="width" value="0.1" units="cm"/>
      <inkml:brushProperty name="height" value="0.1" units="cm"/>
      <inkml:brushProperty name="color" value="#66CC00"/>
    </inkml:brush>
  </inkml:definitions>
  <inkml:trace contextRef="#ctx0" brushRef="#br0">447 1 24575,'1'82'0,"1"-44"0,-1 1 0,-2-1 0,-2 0 0,-14 71 0,-32 19 0,42-112 0,1-1 0,-2 0 0,-13 21 0,-13 25 0,-7 18 0,-50 76 0,6-13 0,82-137 0,0 1 0,0-1 0,-1 0 0,0 0 0,0 0 0,0 0 0,-10 7 0,14-11 0,-1-1 0,0 1 0,0-1 0,1 1 0,-1-1 0,0 0 0,0 1 0,0-1 0,0 0 0,0 0 0,1 1 0,-1-1 0,0 0 0,0 0 0,0 0 0,0 0 0,0 0 0,0 0 0,0-1 0,1 1 0,-1 0 0,0 0 0,-1-1 0,0 0 0,0-1 0,1 1 0,-1-1 0,1 1 0,0-1 0,0 0 0,-1 1 0,1-1 0,0 0 0,0 0 0,0 0 0,1 0 0,-1 0 0,-1-3 0,0-4-136,0 0-1,0 0 1,1-1-1,0 1 1,1 0-1,0 0 1,0-1-1,1 1 0,2-9 1,2-1-6690</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5"/>
    </inkml:context>
    <inkml:brush xml:id="br0">
      <inkml:brushProperty name="width" value="0.1" units="cm"/>
      <inkml:brushProperty name="height" value="0.1" units="cm"/>
      <inkml:brushProperty name="color" value="#66CC00"/>
    </inkml:brush>
  </inkml:definitions>
  <inkml:trace contextRef="#ctx0" brushRef="#br0">1 0 24575,'2'4'0,"0"0"0,0-1 0,0 0 0,1 1 0,-1-1 0,1 0 0,0 0 0,0-1 0,0 1 0,0 0 0,1-1 0,-1 0 0,1 0 0,3 2 0,7 6 0,41 38 0,-2 2 0,-2 3 0,52 72 0,-62-73 0,143 193 0,-152-194 0,-14-21 0,39 48 0,-27-39 0,35 57 0,-22-30 0,-31-53 0,-11-12 0,1 1 0,-1-1 0,1 0 0,-1 1 0,1-1 0,-1 1 0,0-1 0,0 1 0,0-1 0,0 1 0,0 0 0,0 0 0,0-1 0,-1 1 0,2 3 0,-4-5-114,0-1 1,0 0-1,0 0 0,0 0 0,1 0 1,-1 0-1,0 0 0,1 0 0,-1 0 1,1-1-1,-3-2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6"/>
    </inkml:context>
    <inkml:brush xml:id="br0">
      <inkml:brushProperty name="width" value="0.1" units="cm"/>
      <inkml:brushProperty name="height" value="0.1" units="cm"/>
      <inkml:brushProperty name="color" value="#66CC00"/>
    </inkml:brush>
  </inkml:definitions>
  <inkml:trace contextRef="#ctx0" brushRef="#br0">141 1750 24575,'-1'-40'0,"1"-6"0,1 0 0,12-77 0,-6 67 0,-2 1 0,-3-1 0,-5-66 0,0 9 0,4 51 0,-3 0 0,-20-119 0,7 104 0,-32-122 0,30 136 0,3-1 0,-6-78 0,12 81 0,5-9 30,3 56-262,0-1-1,-1 1 1,-1-1-1,0 1 0,-7-26 1</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7"/>
    </inkml:context>
    <inkml:brush xml:id="br0">
      <inkml:brushProperty name="width" value="0.1" units="cm"/>
      <inkml:brushProperty name="height" value="0.1" units="cm"/>
      <inkml:brushProperty name="color" value="#66CC00"/>
    </inkml:brush>
  </inkml:definitions>
  <inkml:trace contextRef="#ctx0" brushRef="#br0">0 809 24575,'1'-7'0,"0"0"0,0 0 0,1 0 0,0 0 0,0 0 0,1 0 0,6-12 0,-5 11 0,-1 0 0,1-1 0,-1 1 0,-1 0 0,2-11 0,0-1 0,1 1 0,1 0 0,0 0 0,1 1 0,11-20 0,15-40 0,-20 47 0,24-46 0,-4 11 0,112-217 0,-136 271-1365</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8"/>
    </inkml:context>
    <inkml:brush xml:id="br0">
      <inkml:brushProperty name="width" value="0.1" units="cm"/>
      <inkml:brushProperty name="height" value="0.1" units="cm"/>
      <inkml:brushProperty name="color" value="#66CC00"/>
    </inkml:brush>
  </inkml:definitions>
  <inkml:trace contextRef="#ctx0" brushRef="#br0">866 43 24575,'-117'2'0,"-127"-5"0,169-7 0,43 5 0,-51-1 0,25 7 0,24 0 0,1 0 0,-1-3 0,1-1 0,-38-7 0,36 3-1365,19 5-5461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59"/>
    </inkml:context>
    <inkml:brush xml:id="br0">
      <inkml:brushProperty name="width" value="0.1" units="cm"/>
      <inkml:brushProperty name="height" value="0.1" units="cm"/>
      <inkml:brushProperty name="color" value="#66CC00"/>
    </inkml:brush>
  </inkml:definitions>
  <inkml:trace contextRef="#ctx0" brushRef="#br0">168 742 24575,'-5'-5'0,"0"1"0,0-1 0,0 0 0,1 0 0,-1 0 0,1-1 0,0 1 0,-4-10 0,7 13 0,-18-31 0,1-2 0,2 1 0,2-2 0,-12-45 0,18 56 0,2 0 0,1 0 0,1-1 0,1 1 0,1-1 0,1-32 0,2 47 0,1 1 0,-1-1 0,2 1 0,-1 0 0,1 0 0,1 0 0,0 0 0,0 0 0,1 1 0,0 0 0,1 0 0,0 0 0,0 1 0,1 0 0,0 0 0,0 1 0,16-13 0,-10 9 0,1 2 0,0-1 0,0 2 0,1 0 0,0 0 0,27-8 0,-36 14 0,1 1 0,-1 0 0,1 0 0,-1 0 0,1 1 0,0 0 0,-1 0 0,1 1 0,0-1 0,-1 2 0,1-1 0,-1 1 0,0 0 0,1 0 0,-1 1 0,0-1 0,0 1 0,-1 1 0,11 6 0,13 15 0,-1 1 0,-1 2 0,-1 0 0,-1 2 0,36 57 0,-37-53 0,-13-17 0,-1 0 0,-1 0 0,0 1 0,-1 0 0,-1 0 0,-1 1 0,6 27 0,-6-21 0,1 1 0,-2 0 0,4 40 0,-9-58 0,0 1 0,-1 0 0,1 0 0,-2 0 0,1 0 0,-1-1 0,0 1 0,-1-1 0,0 1 0,-1-1 0,-6 11 0,-31 40 0,31-46 0,1-1 0,0 2 0,0 0 0,1 0 0,-6 15 0,9-17 0,-1 0 0,-1 0 0,-9 13 0,3-6 0,10-14 0,0 0 0,-1-1 0,1 1 0,-1-1 0,0 0 0,0 1 0,-1-2 0,1 1 0,-1 0 0,0-1 0,0 0 0,-7 3 0,3-3 0,1 0 0,-1-1 0,0-1 0,0 1 0,1-1 0,-1-1 0,-14 0 0,2-1-1365,3 0-5461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0"/>
    </inkml:context>
    <inkml:brush xml:id="br0">
      <inkml:brushProperty name="width" value="0.1" units="cm"/>
      <inkml:brushProperty name="height" value="0.1" units="cm"/>
      <inkml:brushProperty name="color" value="#66CC00"/>
    </inkml:brush>
  </inkml:definitions>
  <inkml:trace contextRef="#ctx0" brushRef="#br0">248 1006 24575,'-1'-10'0,"-1"0"0,0 0 0,0 0 0,-1 0 0,-1 0 0,0 1 0,-8-16 0,-14-37 0,23 49 0,-9-35 0,-2 0 0,-2 1 0,-30-62 0,-44-75 0,89 182 0,0 0 0,0 0 0,-1-1 0,1 1 0,0 0 0,1 0 0,-1-1 0,0 1 0,1-1 0,-1 1 0,1 0 0,0-1 0,0 1 0,0-1 0,0 1 0,0-1 0,1 1 0,-1-1 0,1 1 0,-1 0 0,1-1 0,0 1 0,0 0 0,0-1 0,0 1 0,0 0 0,1 0 0,-1 0 0,3-3 0,4-1 0,0 0 0,0 0 0,0 1 0,1 0 0,0 0 0,11-4 0,33-18 0,133-100 0,-98 41 0,-71 68 0,-15 15 0,1 0 0,0 0 0,-1 0 0,1 1 0,0-1 0,1 1 0,-1 0 0,0-1 0,5-1 0,-7 4 0,1 0 0,0 0 0,-1 0 0,1 0 0,0 0 0,-1 0 0,1 0 0,0 1 0,-1-1 0,1 0 0,0 1 0,-1-1 0,1 1 0,-1 0 0,1 0 0,-1 0 0,1-1 0,-1 1 0,1 0 0,-1 1 0,0-1 0,0 0 0,0 0 0,0 1 0,1-1 0,-2 0 0,2 3 0,7 10 0,0 1 0,-1 0 0,-1 0 0,-1 1 0,0 0 0,5 26 0,-3-16 0,28 128 0,-34-139 0,2-1 0,0 1 0,0-1 0,2 0 0,-1 0 0,2-1 0,0 0 0,0 0 0,18 22 0,-21-28 0,1-1 0,0 1 0,0-1 0,1 0 0,-1-1 0,1 1 0,0-1 0,10 5 0,-12-7 0,0-2 0,0 1 0,1-1 0,-1 1 0,0-1 0,1 0 0,0-1 0,-1 1 0,1-1 0,-1 0 0,1 0 0,0 0 0,-1-1 0,1 1 0,-1-1 0,6-2 0,3-1 0,0-1 0,0-1 0,15-8 0,-15 7 0,0 0 0,1 1 0,15-4 0,21-6 0,54-25 0,13-4 0,-83 32 55,48-26 0,-53 24-547,1 1 1,36-11-1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4.205"/>
    </inkml:context>
    <inkml:brush xml:id="br0">
      <inkml:brushProperty name="width" value="0.05" units="cm"/>
      <inkml:brushProperty name="height" value="0.05" units="cm"/>
      <inkml:brushProperty name="color" value="#66CC00"/>
    </inkml:brush>
  </inkml:definitions>
  <inkml:trace contextRef="#ctx0" brushRef="#br0">60 921 24575,'1'-5'0,"-1"-1"0,1 1 0,0 0 0,1-1 0,-1 1 0,1 0 0,0 0 0,0 0 0,1 0 0,4-7 0,38-47 0,-20 28 0,18-27 0,-3-2 0,41-83 0,-7-14 0,-66 136 0,-1-1 0,-1 1 0,0-1 0,2-24 0,-7 37 0,0 1 0,-1 0 0,0-1 0,0 1 0,-1-1 0,0 1 0,-1 0 0,1 0 0,-2 0 0,1 0 0,-1 0 0,0 0 0,-1 0 0,-5-8 0,1 8 0,0 0 0,0 0 0,-1 1 0,0 0 0,0 1 0,-1 0 0,0 1 0,0-1 0,0 2 0,0 0 0,-20-6 0,3 7 0,-1 1 0,1 1 0,0 1 0,-33 4 0,58-4 0,0 1 0,0-1 0,0 1 0,0 0 0,0-1 0,0 1 0,0 0 0,0 0 0,0 0 0,1 1 0,-1-1 0,0 0 0,1 1 0,-1-1 0,1 1 0,-1-1 0,1 1 0,0 0 0,0 0 0,0-1 0,0 1 0,-2 4 0,-13 52 0,7-23 0,0-6 0,2 1 0,1 0 0,1 0 0,-2 42 0,8 127 0,1-83 0,-2-112 0,-1 14 0,1 1 0,1-1 0,0 1 0,1-1 0,1 0 0,1 0 0,0 0 0,13 31 0,12 23 0,-20-47 0,1-1 0,0 0 0,20 29 0,-25-45 0,0 0 0,1 0 0,0 0 0,0-1 0,1 0 0,10 8 0,-13-12 0,1 0 0,0-1 0,0 1 0,0-1 0,0 0 0,1-1 0,-1 1 0,0-1 0,1 0 0,-1-1 0,1 1 0,9-1 0,62-2-1365,-60 2-5461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1"/>
    </inkml:context>
    <inkml:brush xml:id="br0">
      <inkml:brushProperty name="width" value="0.1" units="cm"/>
      <inkml:brushProperty name="height" value="0.1" units="cm"/>
      <inkml:brushProperty name="color" value="#E71224"/>
    </inkml:brush>
  </inkml:definitions>
  <inkml:trace contextRef="#ctx0" brushRef="#br0">801 1 24575,'1'11'0,"-1"0"0,0 0 0,-1 0 0,-1 1 0,0-1 0,0-1 0,-1 1 0,0 0 0,-1-1 0,0 1 0,-1-1 0,0 0 0,-1 0 0,0-1 0,0 0 0,-1 0 0,-10 11 0,-20 21 0,-12 15 0,-81 71 0,83-87 0,-1-3 0,-2-1 0,-2-3 0,-57 27 0,75-42 0,-48 32 0,30-16 0,14-9-1365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2"/>
    </inkml:context>
    <inkml:brush xml:id="br0">
      <inkml:brushProperty name="width" value="0.1" units="cm"/>
      <inkml:brushProperty name="height" value="0.1" units="cm"/>
      <inkml:brushProperty name="color" value="#E71224"/>
    </inkml:brush>
  </inkml:definitions>
  <inkml:trace contextRef="#ctx0" brushRef="#br0">0 0 24575,'4'2'0,"0"1"0,-1 0 0,1-1 0,-1 1 0,0 1 0,0-1 0,5 6 0,6 6 0,2 0 0,-2 0 0,21 25 0,24 24 0,-6-12 0,60 74 0,-11-9 0,-13-19 0,77 78 0,-38-49 0,-16-15 0,-140-155-1365</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3"/>
    </inkml:context>
    <inkml:brush xml:id="br0">
      <inkml:brushProperty name="width" value="0.1" units="cm"/>
      <inkml:brushProperty name="height" value="0.1" units="cm"/>
      <inkml:brushProperty name="color" value="#E71224"/>
    </inkml:brush>
  </inkml:definitions>
  <inkml:trace contextRef="#ctx0" brushRef="#br0">619 1500 24575,'0'-7'0,"-2"0"0,1-1 0,-1 1 0,0 0 0,0 0 0,0 0 0,-7-12 0,5 11 0,0 0 0,1 0 0,0-1 0,0 1 0,-1-11 0,0 0 0,0-1 0,-2 1 0,0 0 0,-9-19 0,-12-35 0,-32-86 0,25 75 0,-59-109 0,30 68 0,28 71 0,27 44 0,0 0 0,1-1 0,-9-19 0,-8-23 0,-28-73 0,8 15 0,26 69 0,2-1 0,-17-71 0,28 97-1365</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4"/>
    </inkml:context>
    <inkml:brush xml:id="br0">
      <inkml:brushProperty name="width" value="0.1" units="cm"/>
      <inkml:brushProperty name="height" value="0.1" units="cm"/>
      <inkml:brushProperty name="color" value="#E71224"/>
    </inkml:brush>
  </inkml:definitions>
  <inkml:trace contextRef="#ctx0" brushRef="#br0">1806 152 24575,'-167'-14'0,"99"5"0,-101-12 0,51 1 0,85 12 0,-1 2 0,-52-2 0,-305-31 0,250 20 0,55 12 0,-133 7 0,85 3 0,92-5 0,27 1 0,1 0 0,-1 1 0,1 1 0,-1 0 0,-20 5 0,34-6-22,1 0-1,-1 0 1,1 0 0,0 0-1,-1 0 1,1 0 0,0 0-1,-1 0 1,1 0-1,0 0 1,-1 0 0,1 1-1,0-1 1,-1 0 0,1 0-1,0 0 1,-1 1-1,1-1 1,0 0 0,-1 1-1,1-1 1,0 0-1,0 0 1,0 1 0,-1-1-1,1 0 1,0 1 0,0-1-1,0 0 1,0 1-1,0-1 1,-1 1 0,1-1-1,0 0 1,0 1 0,0-1-1,0 0 1,0 1-1,0-1 1,0 1 0,0-1-1,0 0 1,1 1-1,-1-1 1,0 0 0,0 1-1,0-1 1,0 0 0,0 1-1,1-1 1,-1 0-1,0 1 1,0-1 0,1 0-1,-1 1 1,0-1-1,0 0 1,1 0 0,-1 0-1,1 1 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5"/>
    </inkml:context>
    <inkml:brush xml:id="br0">
      <inkml:brushProperty name="width" value="0.1" units="cm"/>
      <inkml:brushProperty name="height" value="0.1" units="cm"/>
      <inkml:brushProperty name="color" value="#E71224"/>
    </inkml:brush>
  </inkml:definitions>
  <inkml:trace contextRef="#ctx0" brushRef="#br0">0 1140 24575,'1'-21'0,"0"0"0,1 0 0,1 0 0,1 1 0,1-1 0,1 1 0,1 0 0,0 0 0,2 1 0,15-27 0,-17 32 0,-1-1 0,-1 0 0,0 0 0,0-1 0,3-28 0,-4 23 0,1 0 0,8-26 0,39-123 0,-15 40 0,-33 116 0,0 0 0,-2-1 0,2-24 0,2-11 0,-3 38 0,1 1 0,0-1 0,1 0 0,7-14 0,-6 15 0,-1 0 0,0-1 0,0 1 0,3-20 0,-3-51-1365,-5 63-5461</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6"/>
    </inkml:context>
    <inkml:brush xml:id="br0">
      <inkml:brushProperty name="width" value="0.1" units="cm"/>
      <inkml:brushProperty name="height" value="0.1" units="cm"/>
      <inkml:brushProperty name="color" value="#E71224"/>
    </inkml:brush>
  </inkml:definitions>
  <inkml:trace contextRef="#ctx0" brushRef="#br0">996 616 24575,'-17'2'0,"-1"0"0,1 0 0,0 2 0,-25 8 0,23-7 0,1 0 0,-2 0 0,-25 1 0,-32 4 0,54-5 0,-46 1 0,-334-6 0,395-1 0,-1 0 0,1 0 0,0-1 0,0 0 0,0-1 0,0 0 0,0 0 0,1 0 0,-1-1 0,1 0 0,0 0 0,0-1 0,0 0 0,1-1 0,-1 1 0,1-1 0,1 0 0,-1-1 0,1 1 0,0-1 0,1 0 0,-1 0 0,-2-8 0,-1 0 0,1 0 0,0-1 0,2 0 0,0 0 0,0 0 0,2 0 0,0-1 0,1 0 0,0 1 0,2-29 0,1 36 0,0 1 0,1-1 0,0 1 0,1 0 0,-1 0 0,2 0 0,-1 0 0,1 0 0,0 0 0,1 1 0,6-8 0,5-5 0,2 0 0,26-21 0,-37 34 0,6-5 0,0 0 0,1 0 0,1 2 0,-1-1 0,2 2 0,25-12 0,6-2 0,-31 15 0,1 0 0,31-10 0,-26 11 0,1 2 0,0 0 0,0 1 0,40 0 0,-55 4 0,-1 0 0,1 1 0,0 0 0,0 1 0,0 0 0,-1 0 0,1 0 0,-1 1 0,0 0 0,0 1 0,0-1 0,0 1 0,0 1 0,-1-1 0,0 1 0,0 1 0,8 7 0,138 166 0,-67-74 0,-58-71 0,-1 2 0,30 56 0,-48-77 0,-3-7 0,0 1 0,-1 0 0,0 0 0,0 0 0,-1 0 0,0 0 0,-1 1 0,0-1 0,0 1 0,0 14 0,-2-13 20,0-1 0,0 0 0,-1 1 0,0-1 0,-5 18 0,5-25-79,0 0-1,0-1 1,-1 1-1,1 0 1,-1-1 0,0 1-1,0-1 1,0 0-1,0 1 1,0-1 0,0 0-1,0 0 1,-1 0-1,1-1 1,-1 1 0,1 0-1,-1-1 1,0 0-1,0 0 1,0 1 0,1-2-1,-1 1 1,0 0-1,-4 0 1,-9 1-6767</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7"/>
    </inkml:context>
    <inkml:brush xml:id="br0">
      <inkml:brushProperty name="width" value="0.1" units="cm"/>
      <inkml:brushProperty name="height" value="0.1" units="cm"/>
      <inkml:brushProperty name="color" value="#E71224"/>
    </inkml:brush>
  </inkml:definitions>
  <inkml:trace contextRef="#ctx0" brushRef="#br0">560 1 24575,'-2'2'0,"-1"0"0,1 0 0,0 1 0,0-1 0,0 1 0,0-1 0,1 1 0,-1 0 0,0-1 0,1 1 0,0 0 0,0 0 0,0 0 0,-1 6 0,-1-1 0,-9 18 0,-1 0 0,-1-1 0,-1 0 0,-26 32 0,40-56 0,-150 182 0,67-90 0,28-23 0,-83 66 0,134-131-1365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8"/>
    </inkml:context>
    <inkml:brush xml:id="br0">
      <inkml:brushProperty name="width" value="0.1" units="cm"/>
      <inkml:brushProperty name="height" value="0.1" units="cm"/>
      <inkml:brushProperty name="color" value="#E71224"/>
    </inkml:brush>
  </inkml:definitions>
  <inkml:trace contextRef="#ctx0" brushRef="#br0">0 1 24575,'1'6'0,"1"0"0,-1 0 0,1 0 0,0 0 0,1-1 0,-1 1 0,1-1 0,0 1 0,1-1 0,-1 0 0,1 0 0,0 0 0,0-1 0,0 1 0,9 6 0,23 29 0,52 75 0,-65-87 0,75 91 0,-15-33 0,-46-50 0,33 42 0,42 50 0,-72-86 0,-2 1 0,49 73 0,-79-100-1365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69"/>
    </inkml:context>
    <inkml:brush xml:id="br0">
      <inkml:brushProperty name="width" value="0.1" units="cm"/>
      <inkml:brushProperty name="height" value="0.1" units="cm"/>
      <inkml:brushProperty name="color" value="#E71224"/>
    </inkml:brush>
  </inkml:definitions>
  <inkml:trace contextRef="#ctx0" brushRef="#br0">730 2461 24575,'0'-23'0,"1"-11"0,-1 0 0,-2 0 0,-1 0 0,-2 0 0,-13-49 0,11 56 4,1 0 1,-4-48-1,7 46-57,-1 1 1,-13-46-1,0 22-75,-92-268-470,15 31-81,-12-31-108,-31-32 787,59 120-354,31 88 82,26 60 1295,17 64-635,-1-1 0,-1 1 0,0 1 0,-12-25 0,11 37-1753</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70"/>
    </inkml:context>
    <inkml:brush xml:id="br0">
      <inkml:brushProperty name="width" value="0.1" units="cm"/>
      <inkml:brushProperty name="height" value="0.1" units="cm"/>
      <inkml:brushProperty name="color" value="#E71224"/>
    </inkml:brush>
  </inkml:definitions>
  <inkml:trace contextRef="#ctx0" brushRef="#br0">1 1591 24575,'-1'-14'0,"2"1"0,0-1 0,0 1 0,1-1 0,1 1 0,0-1 0,1 1 0,9-21 0,-8 20 0,0-1 0,-2 1 0,0-1 0,0 0 0,0-25 0,4-23 0,45-276 0,-33 212 0,-17 109 0,1 0 0,1-1 0,1 1 0,0 1 0,9-22 0,-1 3 0,12-18 0,-19 45 0,-1 0 0,-1-1 0,1 0 0,-2 0 0,5-18 0,1-6 0,0 1 0,2 0 0,2 0 0,18-32 0,-8 15 0,-11 23 0,-7 14 0,0 0 0,1 1 0,0 0 0,1 0 0,1 0 0,0 1 0,11-13 0,6-6 0,-22 25 0,0 0 0,1 1 0,0-1 0,0 1 0,0 0 0,1 0 0,-1 0 0,1 0 0,6-3 0,-6 4 8,0-1-1,0 1 0,-1-1 1,1-1-1,-1 1 0,5-7 1,7-7-1425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4.971"/>
    </inkml:context>
    <inkml:brush xml:id="br0">
      <inkml:brushProperty name="width" value="0.05" units="cm"/>
      <inkml:brushProperty name="height" value="0.05" units="cm"/>
      <inkml:brushProperty name="color" value="#66CC00"/>
    </inkml:brush>
  </inkml:definitions>
  <inkml:trace contextRef="#ctx0" brushRef="#br0">4 404 24575,'-2'-47'0,"1"19"0,3-44 0,-1 65 0,0 0 0,0-1 0,0 1 0,1 0 0,1 0 0,-1 1 0,1-1 0,0 0 0,0 1 0,1 0 0,4-7 0,74-105 0,-73 106 0,-7 8 0,0 1 0,1-1 0,0 0 0,0 1 0,0-1 0,0 1 0,0 0 0,1 0 0,3-3 0,-6 6 0,0 0 0,0-1 0,-1 1 0,1 0 0,0 0 0,0 0 0,0 0 0,0 0 0,-1-1 0,1 2 0,0-1 0,0 0 0,0 0 0,-1 0 0,1 0 0,0 0 0,0 1 0,0-1 0,-1 0 0,1 1 0,1 0 0,19 24 0,-14-9 0,-1-1 0,-1 1 0,0 1 0,-1-1 0,0 1 0,0 18 0,7 25 0,-3 18 41,-9-66-198,2-1 1,0 1 0,0-1 0,1 0 0,0 0 0,1 0-1,0 0 1,8 18 0,-5-18-6670</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2-10-11T17:36:28.671"/>
    </inkml:context>
    <inkml:brush xml:id="br0">
      <inkml:brushProperty name="width" value="0.1" units="cm"/>
      <inkml:brushProperty name="height" value="0.1" units="cm"/>
      <inkml:brushProperty name="color" value="#E71224"/>
    </inkml:brush>
  </inkml:definitions>
  <inkml:trace contextRef="#ctx0" brushRef="#br0">489 556 24575,'-34'0'0,"21"2"0,1-2 0,0 0 0,0 0 0,0-1 0,0 0 0,0-1 0,0-1 0,0 0 0,0 0 0,-21-11 0,-69-45 0,76 40 0,1 0 0,0-2 0,-32-36 0,50 48 0,0 1 0,0-2 0,1 1 0,1-1 0,-1 0 0,2 0 0,-1 0 0,1 0 0,1-1 0,0 0 0,0 0 0,1 0 0,-1-18 0,3 21 0,0 0 0,0 0 0,0 0 0,1 0 0,1 0 0,-1 1 0,6-15 0,-6 18 0,1 1 0,0 0 0,0 0 0,0 0 0,0 0 0,0 0 0,1 0 0,-1 0 0,1 1 0,0-1 0,0 1 0,0 0 0,0 0 0,0 0 0,1 0 0,-1 0 0,0 1 0,8-3 0,-4 2 0,14-4 0,-1-1 0,0-1 0,33-17 0,-46 21 0,1 1 0,-1 0 0,1 0 0,0 1 0,0 0 0,0 0 0,0 1 0,15-1 0,73 5 0,-40-1 0,31-3 0,79 3 0,-156-1 0,0 1 0,0 0 0,0 0 0,0 1 0,0 0 0,-1 1 0,0 0 0,0 0 0,0 1 0,0 1 0,-1-1 0,1 1 0,-1 1 0,-1-1 0,1 1 0,-1 1 0,-1-1 0,1 1 0,-1 0 0,-1 1 0,1-1 0,-2 1 0,1 0 0,-1 1 0,0-1 0,-1 1 0,0-1 0,-1 1 0,0 0 0,0 0 0,-1 0 0,0 11 0,-1-8 0,0-1 0,-1 0 0,0 0 0,-1 0 0,-1 0 0,1 0 0,-2 0 0,0-1 0,0 1 0,-12 20 0,2-7 0,-10 20 0,-55 78 0,70-112 0,0 0 0,0-1 0,-1 0 0,0 0 0,0-1 0,-1-1 0,-1 1 0,0-2 0,0 0 0,0 0 0,-25 9 0,22-12-151,-2-1-1,1-1 0,0 0 0,0-1 1,-1-1-1,1 0 0,-1-1 1,-31-7-1</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6:30.068"/>
    </inkml:context>
    <inkml:brush xml:id="br0">
      <inkml:brushProperty name="width" value="0.035" units="cm"/>
      <inkml:brushProperty name="height" value="0.035" units="cm"/>
      <inkml:brushProperty name="color" value="#00A0D7"/>
    </inkml:brush>
  </inkml:definitions>
  <inkml:trace contextRef="#ctx0" brushRef="#br0">1760 158 24575,'-18'-2'0,"0"1"0,0-2 0,0-1 0,-23-7 0,-38-7 0,46 11 0,-61-19 0,40 9 0,-5 4 0,-117-12 0,46 10 0,34 5 0,-1 4 0,-106 8 0,56 1 0,134-4 0,0 1 0,0 1 0,0 0 0,0 0 0,1 2 0,-1-1 0,0 2 0,1 0 0,0 0 0,-1 1 0,2 1 0,-1 0 0,1 0 0,0 1 0,-18 15 0,-43 40 0,64-54 0,1 1 0,1-1 0,-1 1 0,2 1 0,-1-1 0,1 1 0,0 0 0,1 0 0,1 0 0,-1 0 0,-1 13 0,2-16 0,0 0 0,0 0 0,-1 0 0,0 0 0,0-1 0,-5 6 0,-18 32 0,3 6 0,17-38 0,1 1 0,0-1 0,1 1 0,0 0 0,1 1 0,1-1 0,0 1 0,0-1 0,0 18 0,3-9 0,-1-10 0,0 0 0,1 0 0,1 0 0,0 0 0,0 0 0,1 0 0,1 0 0,0 0 0,8 19 0,7 4 0,-11-19 0,1 0 0,0-1 0,1 0 0,1-1 0,21 24 0,7 2 0,1-1 0,3-2 0,89 62 0,-89-75 0,2 0 0,0-3 0,1-2 0,1-2 0,81 19 0,-43-10 0,-64-19 0,0 0 0,1-1 0,0-1 0,31 3 0,140 14 0,-100-9 0,-6-6 0,129-8 0,-82-1 0,-119 1 0,0-1 0,0 0 0,0-1 0,0-1 0,14-5 0,45-10 0,-58 16 0,0-1 0,-1 0 0,0-1 0,0-1 0,0 0 0,-1-1 0,16-11 0,19-8 0,7 9 0,-48 15 0,1 0 0,0 0 0,0 0 0,-1-1 0,1-1 0,-1 1 0,9-6 0,35-22 0,-39 25 0,-1 0 0,0-1 0,0-1 0,14-12 0,-6 2 0,32-35 0,-47 48 0,-1 0 0,0 0 0,-1 0 0,1 0 0,-1 0 0,0 0 0,0-1 0,-1 1 0,0-1 0,0 1 0,1-8 0,8-52 0,-7 53 0,0 1 0,-1 0 0,0 0 0,-1-1 0,-1 1 0,1-1 0,-2 1 0,0 0 0,0-1 0,-4-16 0,-3 13 0,-1 1 0,0 1 0,0-1 0,-1 1 0,-1 1 0,0 0 0,-1 1 0,-16-13 0,4 3 0,-3-2 0,-1 1 0,-42-25 0,-18-27 0,55 53 0,1 1 0,0-1 0,-46-41 0,33 33 88,21 15-1541,14 7-5373</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6:34.905"/>
    </inkml:context>
    <inkml:brush xml:id="br0">
      <inkml:brushProperty name="width" value="0.035" units="cm"/>
      <inkml:brushProperty name="height" value="0.035" units="cm"/>
      <inkml:brushProperty name="color" value="#00A0D7"/>
    </inkml:brush>
  </inkml:definitions>
  <inkml:trace contextRef="#ctx0" brushRef="#br0">405 17 24575,'-19'2'0,"0"1"0,1 1 0,-1 0 0,1 1 0,0 2 0,1-1 0,-19 11 0,10-5 0,9-3 0,0 1 0,0 0 0,1 2 0,1 0 0,0 1 0,0 0 0,2 1 0,-18 22 0,13-15 0,13-17 0,1 1 0,1 0 0,-1 0 0,1 0 0,0 0 0,0 1 0,0-1 0,1 1 0,-1-1 0,2 1 0,-1 0 0,1 0 0,-1 0 0,2 0 0,-1 0 0,1 1 0,0-1 0,0 8 0,0 0 0,0-5 0,0 0 0,1 1 0,0-1 0,2 13 0,-2-20 0,0 1 0,0-1 0,0 1 0,0-1 0,0 0 0,0 1 0,1-1 0,-1 0 0,1 0 0,0 0 0,-1 0 0,1 0 0,0 0 0,0-1 0,0 1 0,0-1 0,0 1 0,1-1 0,-1 0 0,3 1 0,5 3 0,-1 0 0,-1 0 0,1 0 0,13 12 0,-16-12 0,0 0 0,0 0 0,1-1 0,0 0 0,0 0 0,0-1 0,0 1 0,15 3 0,27 11 0,-42-15 0,0 1 0,0-1 0,1-1 0,0 1 0,-1-2 0,14 3 0,-4-3 0,-5 1 0,0-2 0,0 0 0,23-2 0,-33 2 0,1-1 0,-1 1 0,0-1 0,1 0 0,-1 1 0,0-1 0,1 0 0,-1-1 0,0 1 0,0 0 0,0-1 0,0 1 0,0-1 0,0 1 0,-1-1 0,1 0 0,0 0 0,-1 0 0,1 0 0,-1 0 0,0 0 0,0 0 0,0 0 0,2-4 0,11-35 0,-8 26 0,-1 0 0,7-29 0,6-21 0,-14 54 0,0-1 0,-1 1 0,0-1 0,0 1 0,0-20 0,-2 25 0,-1-1 0,0 1 0,-1 0 0,0 0 0,0 0 0,0-1 0,0 1 0,-3-6 0,2 9 0,0 0 0,1 0 0,-1 0 0,-1 1 0,1-1 0,0 1 0,-1-1 0,1 1 0,-1 0 0,0 0 0,1 0 0,-1 0 0,0 0 0,0 1 0,-1-1 0,-2 0 0,3 1 4,0 0-1,1-1 0,-1 1 1,1-1-1,-1 0 1,1 1-1,0-1 0,-1 0 1,1 0-1,0-1 1,0 1-1,0 0 0,1-1 1,-1 1-1,1-1 1,-1 0-1,1 1 0,0-1 1,0 0-1,0 0 1,-1-4-1,1-4-112,0 0-1,0 0 0,1-1 1,1-15-1,0 4-782,0 7-5934</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6:36.271"/>
    </inkml:context>
    <inkml:brush xml:id="br0">
      <inkml:brushProperty name="width" value="0.035" units="cm"/>
      <inkml:brushProperty name="height" value="0.035" units="cm"/>
      <inkml:brushProperty name="color" value="#00A0D7"/>
    </inkml:brush>
  </inkml:definitions>
  <inkml:trace contextRef="#ctx0" brushRef="#br0">8726 688 24575,'-17'-2'0,"-1"-1"0,0-1 0,1 0 0,0-2 0,-17-7 0,-28-7 0,-2 3 0,-104-14 0,128 24 0,-187-16 0,181 18 0,-426-32 0,417 34 0,0-2 0,-67-15 0,-42-5 0,-34 6 0,96 11 0,55 5 0,1-1 0,-50-12 0,59 9 0,0 2 0,-1 2 0,-45 1 0,-52-4 0,-166-16 0,-17 2 0,-104 14 0,240 8 0,-154-16 0,154 8 0,120 7 0,-96-12 0,73 2 0,1 5 0,-90 6 0,37 1 0,2-1 0,-146-5 0,218-6 0,-27-1 0,-100-8 0,60 8 0,-3 0 0,-32-9 0,127 17 0,-1-2 0,-38-9 0,40 6 0,0 2 0,-54-2 0,1 9 0,-124-4 0,142-7 0,38 4 0,-49 0 0,-2 6 0,29 1 0,1-2 0,-1-2 0,1-3 0,-79-17 0,100 15 0,-69-6 0,37 6 0,-1-1 0,3 1 0,-98-24 0,109 19 0,-94-7 0,134 17 0,-142-14 0,100 10 0,0 3 0,-85 5 0,32 1 0,66-4 0,1-1 0,-52-10 0,76 9-1365,3 2-5461</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6:37.419"/>
    </inkml:context>
    <inkml:brush xml:id="br0">
      <inkml:brushProperty name="width" value="0.035" units="cm"/>
      <inkml:brushProperty name="height" value="0.035" units="cm"/>
      <inkml:brushProperty name="color" value="#00A0D7"/>
    </inkml:brush>
  </inkml:definitions>
  <inkml:trace contextRef="#ctx0" brushRef="#br0">529 0 24575,'-11'2'0,"0"0"0,0 1 0,0 0 0,0 0 0,1 2 0,-11 4 0,-12 7 0,-2-1 0,0-2 0,-43 9 0,49-13 0,-42 19 0,1-1 0,57-22 0,-1-2 0,1 2 0,0 0 0,1 0 0,-13 9 0,24-14 0,1 1 0,0-1 0,0 1 0,0 0 0,-1-1 0,1 1 0,0 0 0,0-1 0,0 1 0,0-1 0,0 1 0,0 0 0,1-1 0,-1 1 0,0 0 0,0-1 0,0 1 0,0-1 0,1 1 0,-1 0 0,0-1 0,1 1 0,-1-1 0,0 1 0,1-1 0,-1 1 0,1-1 0,-1 1 0,1-1 0,-1 0 0,1 1 0,-1-1 0,1 1 0,-1-1 0,1 0 0,0 0 0,-1 1 0,1-1 0,-1 0 0,2 0 0,26 16 0,-5-4 0,-1 1 0,0 1 0,-1 0 0,-1 2 0,-1 1 0,0 0 0,28 34 0,-23-25 0,-10-12 0,21 22 0,-2 2 0,37 52 0,-45-55 20,47 50-1,-26-33-1423,-39-43-5422</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6:39.132"/>
    </inkml:context>
    <inkml:brush xml:id="br0">
      <inkml:brushProperty name="width" value="0.035" units="cm"/>
      <inkml:brushProperty name="height" value="0.035" units="cm"/>
      <inkml:brushProperty name="color" value="#00A0D7"/>
    </inkml:brush>
  </inkml:definitions>
  <inkml:trace contextRef="#ctx0" brushRef="#br0">444 3 24575,'-6'-1'0,"9"-1"0,17 5 0,-4 6 0,-1 1 0,-1 1 0,0 0 0,0 1 0,-1 0 0,17 20 0,-21-17 0,0 0 0,0 1 0,-1 0 0,-1 0 0,-1 1 0,-1 0 0,5 22 0,12 31 0,1 4 0,-13-41 0,17 40 0,-26-71 0,0-1 0,0 1 0,0 0 0,-1 0 0,1-1 0,0 1 0,-1 0 0,0 0 0,1 0 0,-1-1 0,0 1 0,0 0 0,0 0 0,0 0 0,0 0 0,-1 0 0,1 0 0,-1 2 0,-1-2 0,1-1 0,0 1 0,0-1 0,-1 0 0,1 0 0,-1 1 0,0-1 0,1 0 0,-1 0 0,0-1 0,1 1 0,-1 0 0,0 0 0,0-1 0,0 1 0,1-1 0,-1 0 0,0 0 0,-2 1 0,-24 4 0,-47 16 0,61-17 0,-176 50 0,87-19 0,-106 31 0,148-51-1365,49-10-5461</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24"/>
    </inkml:context>
    <inkml:brush xml:id="br0">
      <inkml:brushProperty name="width" value="0.05" units="cm"/>
      <inkml:brushProperty name="height" value="0.05" units="cm"/>
    </inkml:brush>
  </inkml:definitions>
  <inkml:trace contextRef="#ctx0" brushRef="#br0">1 0 24575,'4'0'0,"0"1"0,0-1 0,-1 1 0,1 0 0,0 0 0,0 0 0,-1 0 0,1 1 0,0-1 0,-1 1 0,1 0 0,-1 0 0,0 0 0,0 1 0,0-1 0,0 1 0,0 0 0,0 0 0,-1 0 0,3 3 0,4 8 0,0 0 0,-1 1 0,9 24 0,-5-12 0,2 10 0,-2 0 0,-1 1 0,-2 0 0,6 58 0,0-2 0,-3-9 0,-4 0 0,-3 111 0,-1-6 0,1-146 0,11 54 0,-8-62 0,-2 1 0,2 58 0,-6-51 0,0-30 0,-2 1 0,1-1 0,-2 1 0,0-1 0,0 0 0,-6 23 0,6-36 3,1 0 0,0 0-1,-1 0 1,1 0 0,-1 0-1,1 0 1,-1-1 0,1 1-1,-1 0 1,1 0 0,-1 0-1,0-1 1,0 1-1,1 0 1,-1-1 0,0 1-1,0-1 1,0 1 0,1-1-1,-1 1 1,0-1 0,0 0-1,0 1 1,0-1 0,0 0-1,0 0 1,0 0 0,0 1-1,0-1 1,0 0 0,0 0-1,0-1 1,0 1 0,0 0-1,0 0 1,0 0 0,0-1-1,0 1 1,0 0 0,0-1-1,0 1 1,0-1 0,1 1-1,-3-2 1,-2-1-251,0-1 1,0 0-1,1 0 1,-1 0-1,-7-9 1,0-2-6579</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25"/>
    </inkml:context>
    <inkml:brush xml:id="br0">
      <inkml:brushProperty name="width" value="0.05" units="cm"/>
      <inkml:brushProperty name="height" value="0.05" units="cm"/>
    </inkml:brush>
  </inkml:definitions>
  <inkml:trace contextRef="#ctx0" brushRef="#br0">1 171 24575,'96'-2'0,"105"5"0,-126 6 0,-43-4 0,52 2 0,42 3 0,-1 1 0,-11-5-307,117 21 0,-19-1 301,211-20-1563,-234-9 1404,3825 4-6286,-2018-1 6405,-1726-11-57,-7 0 5,198-5 98,-25 8 453,148-11 250,-520 12-717,843-50-172,-459 34 186,-162 4 0,-131 11 18,188-5 733,-283 15-559,0-4-1,-1-2 1,84-16-1,-89 11 656,-1 3-1,1 2 1,0 2-1,55 6 1,108-5 1481,-184-3-2162,47-13-1,-55 11-589,1 0 0,0 2 0,36-2 0,-44 6-6402</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26"/>
    </inkml:context>
    <inkml:brush xml:id="br0">
      <inkml:brushProperty name="width" value="0.05" units="cm"/>
      <inkml:brushProperty name="height" value="0.05" units="cm"/>
    </inkml:brush>
  </inkml:definitions>
  <inkml:trace contextRef="#ctx0" brushRef="#br0">1 1 24575,'5'4'0,"0"0"0,0 1 0,0 0 0,-1 0 0,1 0 0,-1 1 0,0 0 0,4 8 0,-7-11 0,7 12 0,-2-1 0,0 2 0,0-1 0,-2 1 0,0 0 0,-1 0 0,0 0 0,0 28 0,6 28 0,-1-9 0,-4 0 0,-5 114 0,-2-56 0,3-81 0,-1-8 0,1-1 0,2 1 0,10 53 0,-7-51 0,0 0 0,-3 0 0,-2 67 0,-2-63 0,2-1 0,2 1 0,7 40 0,0 5-1365,-9-64-5461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27"/>
    </inkml:context>
    <inkml:brush xml:id="br0">
      <inkml:brushProperty name="width" value="0.1" units="cm"/>
      <inkml:brushProperty name="height" value="0.1" units="cm"/>
      <inkml:brushProperty name="color" value="#66CC00"/>
    </inkml:brush>
  </inkml:definitions>
  <inkml:trace contextRef="#ctx0" brushRef="#br0">648 1 24575,'0'9'0,"-1"1"0,0 0 0,0-1 0,-1 1 0,0-1 0,-1 0 0,0 1 0,-9 16 0,-1-3 0,-31 40 0,15-21 0,-4 16 0,25-42 0,-1-1 0,0 0 0,-16 20 0,-147 181 0,-81 42 0,253-258-8,0 1-36,-1-1 0,1 1 1,-1 0-1,0 0 0,1-1 0,-1 1 0,0 0 1,0-1-1,1 1 0,-1 0 0,0-1 1,0 1-1,0-1 0,0 0 0,0 1 1,0-1-1,0 0 0,0 1 0,0-1 0,0 0 1,0 0-1,0 0 0,0 0 0,0 0 1,0 0-1,0 0 0,1 0 0,-1 0 1,0-1-1,-2 1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01T19:36:47.235"/>
    </inkml:context>
    <inkml:brush xml:id="br0">
      <inkml:brushProperty name="width" value="0.05" units="cm"/>
      <inkml:brushProperty name="height" value="0.05" units="cm"/>
      <inkml:brushProperty name="color" value="#66CC00"/>
    </inkml:brush>
  </inkml:definitions>
  <inkml:trace contextRef="#ctx0" brushRef="#br0">3 1 24575,'-2'140'0,"4"148"0,7-207 0,2 48 0,-12 533 0,2-639 30,2 0 0,0 0 0,9 32 1,-6-33-403,-1 1 1,-1 0-1,1 32 1,-5-39-6455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28"/>
    </inkml:context>
    <inkml:brush xml:id="br0">
      <inkml:brushProperty name="width" value="0.1" units="cm"/>
      <inkml:brushProperty name="height" value="0.1" units="cm"/>
      <inkml:brushProperty name="color" value="#66CC00"/>
    </inkml:brush>
  </inkml:definitions>
  <inkml:trace contextRef="#ctx0" brushRef="#br0">1 1 24575,'0'0'-8191</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29"/>
    </inkml:context>
    <inkml:brush xml:id="br0">
      <inkml:brushProperty name="width" value="0.1" units="cm"/>
      <inkml:brushProperty name="height" value="0.1" units="cm"/>
      <inkml:brushProperty name="color" value="#66CC00"/>
    </inkml:brush>
  </inkml:definitions>
  <inkml:trace contextRef="#ctx0" brushRef="#br0">0 1 24575,'6'1'0,"-1"0"0,1 0 0,-1 0 0,0 1 0,1 0 0,-1 0 0,0 1 0,0-1 0,0 1 0,-1 0 0,1 1 0,-1-1 0,1 1 0,-1 0 0,4 5 0,11 11 0,27 39 0,-41-52 0,186 279 0,-73-127 0,16-1 0,-74-88 0,-61-71-23,1 1 0,-1 0 0,1 0 0,0 0 0,-1 0-1,1 0 1,-1 0 0,1 0 0,0 0 0,-1 0 0,1 0 0,-1 0-1,1 0 1,0 0 0,-1 1 0,1-1 0,0 0 0,-1 0 0,1 0-1,0 0 1,-1 1 0,1-1 0,0 0 0,-1 0 0,1 1 0,0-1-1,-1 0 1,1 1 0,0-1 0,0 0 0,0 1 0,-1-1 0,1 0-1,0 1 1,0-1 0,0 0 0,0 1 0,0-1 0,0 1 0,-1-1 0,1 0-1,0 1 1,0-1 0,0 1 0,0-1 0,0 0 0,1 1 0,-1-1-1,0 0 1,0 1 0,0-1 0,0 1 0,0-1 0,0 0 0,1 1-1,-1-1 1,0 0 0,1 1 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0"/>
    </inkml:context>
    <inkml:brush xml:id="br0">
      <inkml:brushProperty name="width" value="0.1" units="cm"/>
      <inkml:brushProperty name="height" value="0.1" units="cm"/>
      <inkml:brushProperty name="color" value="#66CC00"/>
    </inkml:brush>
  </inkml:definitions>
  <inkml:trace contextRef="#ctx0" brushRef="#br0">45 1989 24575,'-18'-63'0,"8"-13"0,3 30 0,-1-67 0,6-185 6,6-236-650,1 476 565,20-87-1,5-35 112,-18 80 343,33-123 0,-39 194-360,34-76-1380,-36 87-5461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1"/>
    </inkml:context>
    <inkml:brush xml:id="br0">
      <inkml:brushProperty name="width" value="0.1" units="cm"/>
      <inkml:brushProperty name="height" value="0.1" units="cm"/>
      <inkml:brushProperty name="color" value="#66CC00"/>
    </inkml:brush>
  </inkml:definitions>
  <inkml:trace contextRef="#ctx0" brushRef="#br0">0 527 24575,'3'-28'0,"0"1"0,2-1 0,1 0 0,2 1 0,19-49 0,2-6 0,-22 62 0,1 1 0,0 1 0,13-19 0,16-38 0,-36 71 0,0 1 0,0 0 0,1 0 0,-1-1 0,0 1 0,1 0 0,0 0 0,0 1 0,0-1 0,0 0 0,0 1 0,1-1 0,-1 1 0,1 0 0,-1-1 0,1 1 0,0 1 0,0-1 0,0 0 0,0 1 0,0-1 0,0 1 0,0 0 0,1 0 0,-1 0 0,0 0 0,1 1 0,-1 0 0,1-1 0,-1 1 0,0 0 0,1 1 0,-1-1 0,1 0 0,-1 1 0,0 0 0,1 0 0,-1 0 0,0 0 0,0 1 0,0-1 0,0 1 0,0-1 0,0 1 0,0 0 0,-1 1 0,4 2 0,23 20 0,-1 0 0,42 51 0,-11-11 0,-9-10 0,-23-24 0,46 39 0,-68-65 0,0 0 0,1-1 0,0 1 0,0-1 0,0-1 0,1 1 0,-1-1 0,12 4 0,-14-6 0,-1-1 0,1 0 0,-1 0 0,1 0 0,-1-1 0,1 1 0,-1-1 0,1 0 0,-1 0 0,1 0 0,-1 0 0,0-1 0,0 1 0,0-1 0,1 0 0,-2 0 0,1 0 0,0 0 0,5-5 0,33-38 0,-33 35 0,0 1 0,0 0 0,19-15 0,34-19 0,-32 25 0,-2-2 0,40-37 0,-7 11 112,-25 19-1589</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2"/>
    </inkml:context>
    <inkml:brush xml:id="br0">
      <inkml:brushProperty name="width" value="0.1" units="cm"/>
      <inkml:brushProperty name="height" value="0.1" units="cm"/>
      <inkml:brushProperty name="color" value="#66CC00"/>
    </inkml:brush>
  </inkml:definitions>
  <inkml:trace contextRef="#ctx0" brushRef="#br0">894 568 24575,'-2'-23'0,"-1"0"0,-1 0 0,-1 0 0,-1 0 0,-10-25 0,-11-44 0,18 57 0,0 1 0,-3 0 0,-24-51 0,25 50 0,9 28 0,0 1 0,1 0 0,-2 0 0,1 0 0,-1 0 0,0 0 0,-4-7 0,6 13 0,1-1 0,-1 1 0,1-1 0,-1 1 0,0-1 0,1 1 0,-1 0 0,1-1 0,-1 1 0,0 0 0,1-1 0,-1 1 0,0 0 0,0 0 0,1 0 0,-1-1 0,0 1 0,1 0 0,-1 0 0,0 0 0,0 0 0,1 0 0,-1 0 0,0 1 0,1-1 0,-2 0 0,-1 2 0,1-1 0,0 0 0,-1 1 0,1 0 0,0-1 0,0 1 0,0 0 0,0 0 0,0 0 0,-3 5 0,-38 63 0,35-54 0,-1 0 0,-1 0 0,-22 26 0,-24 23 0,-73 112 0,110-153 0,-1 0 0,-43 39 0,20-23 0,39-35 0,0-1 0,-1 0 0,1-1 0,-1 1 0,0-1 0,-1 0 0,1 0 0,0 0 0,-1-1 0,0 0 0,1 0 0,-8 2 0,11-4 0,-1 0 0,0 0 0,0 0 0,0 0 0,1 0 0,-1 0 0,0-1 0,0 1 0,0-1 0,1 0 0,-1 0 0,0 0 0,1 0 0,-1 0 0,1 0 0,0-1 0,-1 0 0,1 1 0,0-1 0,0 0 0,0 0 0,0 0 0,0 0 0,0 0 0,0 0 0,1-1 0,-2-2 0,-13-25 0,1 0 0,1-1 0,2-1 0,-10-40 0,12 23 0,1-2 0,2 1 0,3-1 0,2 0 0,6-76 0,-4 125-57,1 0 0,-1 0 1,0 0-1,1 0 0,-1 0 0,1 1 0,-1-1 0,1 0 0,0 0 0,0 1 0,0-1 1,0 0-1,0 1 0,0-1 0,0 1 0,0-1 0,1 1 0,-1 0 0,1-1 1,-1 1-1,1 0 0,-1 0 0,3-1 0</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3"/>
    </inkml:context>
    <inkml:brush xml:id="br0">
      <inkml:brushProperty name="width" value="0.1" units="cm"/>
      <inkml:brushProperty name="height" value="0.1" units="cm"/>
      <inkml:brushProperty name="color" value="#66CC00"/>
    </inkml:brush>
  </inkml:definitions>
  <inkml:trace contextRef="#ctx0" brushRef="#br0">237 595 24575,'-5'-1'0,"1"-1"0,0 0 0,0 0 0,0 0 0,1 0 0,-1-1 0,0 0 0,1 0 0,0 0 0,-1 0 0,-3-5 0,-15-12 0,8 9 0,1 0 0,1-1 0,0 0 0,-15-20 0,-7-6 0,28 31 0,1 1 0,0-2 0,0 1 0,0-1 0,1 1 0,0-1 0,0-1 0,1 1 0,0 0 0,1-1 0,0 0 0,0 1 0,-1-18 0,2 20 0,1-1 0,0 0 0,1 0 0,0 0 0,0 0 0,0 0 0,1 0 0,-1 1 0,2-1 0,-1 1 0,1-1 0,0 1 0,0 0 0,1 0 0,0 0 0,0 0 0,0 1 0,6-6 0,75-73 0,-75 75 0,0 1 0,1 0 0,1 0 0,-1 1 0,1 1 0,0 0 0,1 1 0,-1 0 0,1 1 0,0 0 0,0 1 0,14-1 0,21-1 0,-1 2 0,53 4 0,-40 0 0,-53-1 0,-1 1 0,1 0 0,0 0 0,-1 1 0,1 0 0,-1 0 0,1 0 0,-1 1 0,0 0 0,0 0 0,0 1 0,0 0 0,-1 0 0,0 0 0,6 6 0,9 10 0,-1 1 0,23 33 0,-1-1 0,-34-44 0,-1 1 0,0-1 0,-1 1 0,0 0 0,0 1 0,-1-1 0,0 1 0,-1 0 0,-1 0 0,1 0 0,-2 0 0,0 1 0,0-1 0,-1 0 0,0 1 0,-1-1 0,0 0 0,-1 0 0,-3 12 0,-1-5 0,-2 0 0,0 0 0,-18 29 0,17-37 0,-1 0 0,0 0 0,0-1 0,-1 0 0,0-1 0,-16 9 0,23-14 0,-3 1 0,1-1 0,0-1 0,0 1 0,-1-1 0,1 0 0,-1 0 0,0-1 0,0 0 0,-12 0 0,-70-3 0,39-1 0,-22-7 61,38 4-1487,16 3-5400</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4"/>
    </inkml:context>
    <inkml:brush xml:id="br0">
      <inkml:brushProperty name="width" value="0.1" units="cm"/>
      <inkml:brushProperty name="height" value="0.1" units="cm"/>
      <inkml:brushProperty name="color" value="#66CC00"/>
    </inkml:brush>
  </inkml:definitions>
  <inkml:trace contextRef="#ctx0" brushRef="#br0">447 1 24575,'1'82'0,"1"-44"0,-1 1 0,-2-1 0,-2 0 0,-14 71 0,-32 19 0,42-112 0,1-1 0,-2 0 0,-13 21 0,-13 25 0,-7 18 0,-50 76 0,6-13 0,82-137 0,0 1 0,0-1 0,-1 0 0,0 0 0,0 0 0,0 0 0,-10 7 0,14-11 0,-1-1 0,0 1 0,0-1 0,1 1 0,-1-1 0,0 0 0,0 1 0,0-1 0,0 0 0,0 0 0,1 1 0,-1-1 0,0 0 0,0 0 0,0 0 0,0 0 0,0 0 0,0 0 0,0-1 0,1 1 0,-1 0 0,0 0 0,-1-1 0,0 0 0,0-1 0,1 1 0,-1-1 0,1 1 0,0-1 0,0 0 0,-1 1 0,1-1 0,0 0 0,0 0 0,0 0 0,1 0 0,-1 0 0,-1-3 0,0-4-136,0 0-1,0 0 1,1-1-1,0 1 1,1 0-1,0 0 1,0-1-1,1 1 0,2-9 1,2-1-6690</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5"/>
    </inkml:context>
    <inkml:brush xml:id="br0">
      <inkml:brushProperty name="width" value="0.1" units="cm"/>
      <inkml:brushProperty name="height" value="0.1" units="cm"/>
      <inkml:brushProperty name="color" value="#66CC00"/>
    </inkml:brush>
  </inkml:definitions>
  <inkml:trace contextRef="#ctx0" brushRef="#br0">1 0 24575,'2'4'0,"0"0"0,0-1 0,0 0 0,1 1 0,-1-1 0,1 0 0,0 0 0,0-1 0,0 1 0,0 0 0,1-1 0,-1 0 0,1 0 0,3 2 0,7 6 0,41 38 0,-2 2 0,-2 3 0,52 72 0,-62-73 0,143 193 0,-152-194 0,-14-21 0,39 48 0,-27-39 0,35 57 0,-22-30 0,-31-53 0,-11-12 0,1 1 0,-1-1 0,1 0 0,-1 1 0,1-1 0,-1 1 0,0-1 0,0 1 0,0-1 0,0 1 0,0 0 0,0 0 0,0-1 0,-1 1 0,2 3 0,-4-5-114,0-1 1,0 0-1,0 0 0,0 0 0,1 0 1,-1 0-1,0 0 0,1 0 0,-1 0 1,1-1-1,-3-2 0</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6"/>
    </inkml:context>
    <inkml:brush xml:id="br0">
      <inkml:brushProperty name="width" value="0.1" units="cm"/>
      <inkml:brushProperty name="height" value="0.1" units="cm"/>
      <inkml:brushProperty name="color" value="#66CC00"/>
    </inkml:brush>
  </inkml:definitions>
  <inkml:trace contextRef="#ctx0" brushRef="#br0">141 1750 24575,'-1'-40'0,"1"-6"0,1 0 0,12-77 0,-6 67 0,-2 1 0,-3-1 0,-5-66 0,0 9 0,4 51 0,-3 0 0,-20-119 0,7 104 0,-32-122 0,30 136 0,3-1 0,-6-78 0,12 81 0,5-9 30,3 56-262,0-1-1,-1 1 1,-1-1-1,0 1 0,-7-26 1</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08T11:03:53.237"/>
    </inkml:context>
    <inkml:brush xml:id="br0">
      <inkml:brushProperty name="width" value="0.1" units="cm"/>
      <inkml:brushProperty name="height" value="0.1" units="cm"/>
      <inkml:brushProperty name="color" value="#66CC00"/>
    </inkml:brush>
  </inkml:definitions>
  <inkml:trace contextRef="#ctx0" brushRef="#br0">0 809 24575,'1'-7'0,"0"0"0,0 0 0,1 0 0,0 0 0,0 0 0,1 0 0,6-12 0,-5 11 0,-1 0 0,1-1 0,-1 1 0,-1 0 0,2-11 0,0-1 0,1 1 0,1 0 0,0 0 0,1 1 0,11-20 0,15-40 0,-20 47 0,24-46 0,-4 11 0,112-217 0,-136 271-1365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8F02CA-77CB-4E54-B712-21E588799EE8}" type="datetimeFigureOut">
              <a:rPr lang="de-DE" smtClean="0"/>
              <a:t>09.10.24</a:t>
            </a:fld>
            <a:endParaRPr lang="de-DE"/>
          </a:p>
        </p:txBody>
      </p:sp>
      <p:sp>
        <p:nvSpPr>
          <p:cNvPr id="4" name="Folienbildplatzhalter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3F729A-0AF0-4995-B32B-9504BC68960C}" type="slidenum">
              <a:rPr lang="de-DE" smtClean="0"/>
              <a:t>‹#›</a:t>
            </a:fld>
            <a:endParaRPr lang="de-DE"/>
          </a:p>
        </p:txBody>
      </p:sp>
    </p:spTree>
    <p:extLst>
      <p:ext uri="{BB962C8B-B14F-4D97-AF65-F5344CB8AC3E}">
        <p14:creationId xmlns:p14="http://schemas.microsoft.com/office/powerpoint/2010/main" val="2810794510"/>
      </p:ext>
    </p:extLst>
  </p:cSld>
  <p:clrMap bg1="lt1" tx1="dk1" bg2="lt2" tx2="dk2" accent1="accent1" accent2="accent2" accent3="accent3" accent4="accent4" accent5="accent5" accent6="accent6" hlink="hlink" folHlink="folHlink"/>
  <p:notesStyle>
    <a:lvl1pPr marL="0" algn="l" defTabSz="685680" rtl="0" eaLnBrk="1" latinLnBrk="0" hangingPunct="1">
      <a:defRPr sz="900" kern="1200">
        <a:solidFill>
          <a:schemeClr val="tx1"/>
        </a:solidFill>
        <a:latin typeface="+mn-lt"/>
        <a:ea typeface="+mn-ea"/>
        <a:cs typeface="+mn-cs"/>
      </a:defRPr>
    </a:lvl1pPr>
    <a:lvl2pPr marL="342840" algn="l" defTabSz="685680" rtl="0" eaLnBrk="1" latinLnBrk="0" hangingPunct="1">
      <a:defRPr sz="900" kern="1200">
        <a:solidFill>
          <a:schemeClr val="tx1"/>
        </a:solidFill>
        <a:latin typeface="+mn-lt"/>
        <a:ea typeface="+mn-ea"/>
        <a:cs typeface="+mn-cs"/>
      </a:defRPr>
    </a:lvl2pPr>
    <a:lvl3pPr marL="685680" algn="l" defTabSz="685680" rtl="0" eaLnBrk="1" latinLnBrk="0" hangingPunct="1">
      <a:defRPr sz="900" kern="1200">
        <a:solidFill>
          <a:schemeClr val="tx1"/>
        </a:solidFill>
        <a:latin typeface="+mn-lt"/>
        <a:ea typeface="+mn-ea"/>
        <a:cs typeface="+mn-cs"/>
      </a:defRPr>
    </a:lvl3pPr>
    <a:lvl4pPr marL="1028520" algn="l" defTabSz="685680" rtl="0" eaLnBrk="1" latinLnBrk="0" hangingPunct="1">
      <a:defRPr sz="900" kern="1200">
        <a:solidFill>
          <a:schemeClr val="tx1"/>
        </a:solidFill>
        <a:latin typeface="+mn-lt"/>
        <a:ea typeface="+mn-ea"/>
        <a:cs typeface="+mn-cs"/>
      </a:defRPr>
    </a:lvl4pPr>
    <a:lvl5pPr marL="1371360" algn="l" defTabSz="685680" rtl="0" eaLnBrk="1" latinLnBrk="0" hangingPunct="1">
      <a:defRPr sz="900" kern="1200">
        <a:solidFill>
          <a:schemeClr val="tx1"/>
        </a:solidFill>
        <a:latin typeface="+mn-lt"/>
        <a:ea typeface="+mn-ea"/>
        <a:cs typeface="+mn-cs"/>
      </a:defRPr>
    </a:lvl5pPr>
    <a:lvl6pPr marL="1714200" algn="l" defTabSz="685680" rtl="0" eaLnBrk="1" latinLnBrk="0" hangingPunct="1">
      <a:defRPr sz="900" kern="1200">
        <a:solidFill>
          <a:schemeClr val="tx1"/>
        </a:solidFill>
        <a:latin typeface="+mn-lt"/>
        <a:ea typeface="+mn-ea"/>
        <a:cs typeface="+mn-cs"/>
      </a:defRPr>
    </a:lvl6pPr>
    <a:lvl7pPr marL="2057040" algn="l" defTabSz="685680" rtl="0" eaLnBrk="1" latinLnBrk="0" hangingPunct="1">
      <a:defRPr sz="900" kern="1200">
        <a:solidFill>
          <a:schemeClr val="tx1"/>
        </a:solidFill>
        <a:latin typeface="+mn-lt"/>
        <a:ea typeface="+mn-ea"/>
        <a:cs typeface="+mn-cs"/>
      </a:defRPr>
    </a:lvl7pPr>
    <a:lvl8pPr marL="2399880" algn="l" defTabSz="685680" rtl="0" eaLnBrk="1" latinLnBrk="0" hangingPunct="1">
      <a:defRPr sz="900" kern="1200">
        <a:solidFill>
          <a:schemeClr val="tx1"/>
        </a:solidFill>
        <a:latin typeface="+mn-lt"/>
        <a:ea typeface="+mn-ea"/>
        <a:cs typeface="+mn-cs"/>
      </a:defRPr>
    </a:lvl8pPr>
    <a:lvl9pPr marL="2742720" algn="l" defTabSz="685680"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3F729A-0AF0-4995-B32B-9504BC68960C}" type="slidenum">
              <a:rPr lang="de-DE" smtClean="0"/>
              <a:t>2</a:t>
            </a:fld>
            <a:endParaRPr lang="de-DE"/>
          </a:p>
        </p:txBody>
      </p:sp>
    </p:spTree>
    <p:extLst>
      <p:ext uri="{BB962C8B-B14F-4D97-AF65-F5344CB8AC3E}">
        <p14:creationId xmlns:p14="http://schemas.microsoft.com/office/powerpoint/2010/main" val="3725695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9CB58E-9020-9EE1-352C-BC8AF10FD8CC}"/>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0108D60-26D4-486B-C50E-E4CEF26AE5E8}"/>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330403E4-3BD8-0D7D-8FB7-C887DF22B9C1}"/>
              </a:ext>
            </a:extLst>
          </p:cNvPr>
          <p:cNvSpPr>
            <a:spLocks noGrp="1"/>
          </p:cNvSpPr>
          <p:nvPr>
            <p:ph type="body" idx="1"/>
          </p:nvPr>
        </p:nvSpPr>
        <p:spPr/>
        <p:txBody>
          <a:bodyPr/>
          <a:lstStyle/>
          <a:p>
            <a:endParaRPr lang="de-DE" dirty="0"/>
          </a:p>
        </p:txBody>
      </p:sp>
      <p:sp>
        <p:nvSpPr>
          <p:cNvPr id="4" name="Foliennummernplatzhalter 3">
            <a:extLst>
              <a:ext uri="{FF2B5EF4-FFF2-40B4-BE49-F238E27FC236}">
                <a16:creationId xmlns:a16="http://schemas.microsoft.com/office/drawing/2014/main" id="{D1FC0036-2050-81DF-C0BD-220458DF85D8}"/>
              </a:ext>
            </a:extLst>
          </p:cNvPr>
          <p:cNvSpPr>
            <a:spLocks noGrp="1"/>
          </p:cNvSpPr>
          <p:nvPr>
            <p:ph type="sldNum" sz="quarter" idx="5"/>
          </p:nvPr>
        </p:nvSpPr>
        <p:spPr/>
        <p:txBody>
          <a:bodyPr/>
          <a:lstStyle/>
          <a:p>
            <a:fld id="{E13F729A-0AF0-4995-B32B-9504BC68960C}" type="slidenum">
              <a:rPr lang="de-DE" smtClean="0"/>
              <a:t>3</a:t>
            </a:fld>
            <a:endParaRPr lang="de-DE"/>
          </a:p>
        </p:txBody>
      </p:sp>
    </p:spTree>
    <p:extLst>
      <p:ext uri="{BB962C8B-B14F-4D97-AF65-F5344CB8AC3E}">
        <p14:creationId xmlns:p14="http://schemas.microsoft.com/office/powerpoint/2010/main" val="4173036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3F729A-0AF0-4995-B32B-9504BC68960C}" type="slidenum">
              <a:rPr lang="de-DE" smtClean="0"/>
              <a:t>4</a:t>
            </a:fld>
            <a:endParaRPr lang="de-DE"/>
          </a:p>
        </p:txBody>
      </p:sp>
    </p:spTree>
    <p:extLst>
      <p:ext uri="{BB962C8B-B14F-4D97-AF65-F5344CB8AC3E}">
        <p14:creationId xmlns:p14="http://schemas.microsoft.com/office/powerpoint/2010/main" val="1948707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3F729A-0AF0-4995-B32B-9504BC68960C}" type="slidenum">
              <a:rPr lang="de-DE" smtClean="0"/>
              <a:t>8</a:t>
            </a:fld>
            <a:endParaRPr lang="de-DE"/>
          </a:p>
        </p:txBody>
      </p:sp>
    </p:spTree>
    <p:extLst>
      <p:ext uri="{BB962C8B-B14F-4D97-AF65-F5344CB8AC3E}">
        <p14:creationId xmlns:p14="http://schemas.microsoft.com/office/powerpoint/2010/main" val="33329311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3F729A-0AF0-4995-B32B-9504BC68960C}" type="slidenum">
              <a:rPr lang="de-DE" smtClean="0"/>
              <a:t>9</a:t>
            </a:fld>
            <a:endParaRPr lang="de-DE"/>
          </a:p>
        </p:txBody>
      </p:sp>
    </p:spTree>
    <p:extLst>
      <p:ext uri="{BB962C8B-B14F-4D97-AF65-F5344CB8AC3E}">
        <p14:creationId xmlns:p14="http://schemas.microsoft.com/office/powerpoint/2010/main" val="3459994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3F729A-0AF0-4995-B32B-9504BC68960C}" type="slidenum">
              <a:rPr lang="de-DE" smtClean="0"/>
              <a:t>13</a:t>
            </a:fld>
            <a:endParaRPr lang="de-DE"/>
          </a:p>
        </p:txBody>
      </p:sp>
    </p:spTree>
    <p:extLst>
      <p:ext uri="{BB962C8B-B14F-4D97-AF65-F5344CB8AC3E}">
        <p14:creationId xmlns:p14="http://schemas.microsoft.com/office/powerpoint/2010/main" val="28447272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Anregungen: Katapult, Bande, durch die Beine, rückwärts</a:t>
            </a:r>
          </a:p>
        </p:txBody>
      </p:sp>
      <p:sp>
        <p:nvSpPr>
          <p:cNvPr id="4" name="Foliennummernplatzhalter 3"/>
          <p:cNvSpPr>
            <a:spLocks noGrp="1"/>
          </p:cNvSpPr>
          <p:nvPr>
            <p:ph type="sldNum" sz="quarter" idx="5"/>
          </p:nvPr>
        </p:nvSpPr>
        <p:spPr/>
        <p:txBody>
          <a:bodyPr/>
          <a:lstStyle/>
          <a:p>
            <a:fld id="{E13F729A-0AF0-4995-B32B-9504BC68960C}" type="slidenum">
              <a:rPr lang="de-DE" smtClean="0"/>
              <a:t>23</a:t>
            </a:fld>
            <a:endParaRPr lang="de-DE"/>
          </a:p>
        </p:txBody>
      </p:sp>
    </p:spTree>
    <p:extLst>
      <p:ext uri="{BB962C8B-B14F-4D97-AF65-F5344CB8AC3E}">
        <p14:creationId xmlns:p14="http://schemas.microsoft.com/office/powerpoint/2010/main" val="34637482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E13F729A-0AF0-4995-B32B-9504BC68960C}" type="slidenum">
              <a:rPr lang="de-DE" smtClean="0"/>
              <a:t>45</a:t>
            </a:fld>
            <a:endParaRPr lang="de-DE"/>
          </a:p>
        </p:txBody>
      </p:sp>
    </p:spTree>
    <p:extLst>
      <p:ext uri="{BB962C8B-B14F-4D97-AF65-F5344CB8AC3E}">
        <p14:creationId xmlns:p14="http://schemas.microsoft.com/office/powerpoint/2010/main" val="40507942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4" name="Bildplatzhalter 4"/>
          <p:cNvSpPr>
            <a:spLocks noGrp="1"/>
          </p:cNvSpPr>
          <p:nvPr>
            <p:ph type="pic" sz="quarter" idx="10" hasCustomPrompt="1"/>
          </p:nvPr>
        </p:nvSpPr>
        <p:spPr>
          <a:xfrm>
            <a:off x="117231" y="2714625"/>
            <a:ext cx="8928344" cy="2031205"/>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de-DE" dirty="0"/>
              <a:t>Fügen Sie auf der Masterfolie ein frei wählbares Bild ein.</a:t>
            </a:r>
          </a:p>
        </p:txBody>
      </p:sp>
      <p:sp>
        <p:nvSpPr>
          <p:cNvPr id="13" name="Text Box 14">
            <a:extLst>
              <a:ext uri="{FF2B5EF4-FFF2-40B4-BE49-F238E27FC236}">
                <a16:creationId xmlns:a16="http://schemas.microsoft.com/office/drawing/2014/main" id="{6C188393-F356-4F5D-80C7-5DAA7302CAFB}"/>
              </a:ext>
            </a:extLst>
          </p:cNvPr>
          <p:cNvSpPr txBox="1">
            <a:spLocks noChangeArrowheads="1"/>
          </p:cNvSpPr>
          <p:nvPr/>
        </p:nvSpPr>
        <p:spPr bwMode="auto">
          <a:xfrm>
            <a:off x="5631180" y="4826105"/>
            <a:ext cx="34143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defRPr/>
            </a:pPr>
            <a:r>
              <a:rPr lang="de-DE" altLang="de-DE" sz="1600" b="1" dirty="0">
                <a:solidFill>
                  <a:schemeClr val="tx1"/>
                </a:solidFill>
              </a:rPr>
              <a:t>www.bestefachschaftderwelt.de</a:t>
            </a:r>
          </a:p>
        </p:txBody>
      </p:sp>
      <p:sp>
        <p:nvSpPr>
          <p:cNvPr id="17" name="Text Box 14">
            <a:extLst>
              <a:ext uri="{FF2B5EF4-FFF2-40B4-BE49-F238E27FC236}">
                <a16:creationId xmlns:a16="http://schemas.microsoft.com/office/drawing/2014/main" id="{537A5579-09BA-4663-B67D-33B154205799}"/>
              </a:ext>
            </a:extLst>
          </p:cNvPr>
          <p:cNvSpPr txBox="1">
            <a:spLocks noChangeArrowheads="1"/>
          </p:cNvSpPr>
          <p:nvPr userDrawn="1"/>
        </p:nvSpPr>
        <p:spPr bwMode="auto">
          <a:xfrm>
            <a:off x="119746" y="4895776"/>
            <a:ext cx="3606670" cy="126958"/>
          </a:xfrm>
          <a:prstGeom prst="rect">
            <a:avLst/>
          </a:prstGeom>
          <a:noFill/>
          <a:ln w="9525">
            <a:noFill/>
            <a:miter lim="800000"/>
            <a:headEnd/>
            <a:tailEnd/>
          </a:ln>
          <a:effectLst/>
        </p:spPr>
        <p:txBody>
          <a:bodyPr wrap="square" lIns="0" tIns="0" rIns="0" bIns="0">
            <a:spAutoFit/>
          </a:bodyPr>
          <a:lstStyle/>
          <a:p>
            <a:r>
              <a:rPr lang="de-DE" sz="825" noProof="0" dirty="0"/>
              <a:t>IBU – Die sympathische WG aus der Südstadt</a:t>
            </a:r>
            <a:endParaRPr lang="en-US" sz="825" noProof="0" dirty="0"/>
          </a:p>
        </p:txBody>
      </p:sp>
      <p:sp>
        <p:nvSpPr>
          <p:cNvPr id="16" name="Textplatzhalter 18"/>
          <p:cNvSpPr>
            <a:spLocks noGrp="1"/>
          </p:cNvSpPr>
          <p:nvPr>
            <p:ph type="body" sz="quarter" idx="11" hasCustomPrompt="1"/>
          </p:nvPr>
        </p:nvSpPr>
        <p:spPr>
          <a:xfrm>
            <a:off x="309721" y="256701"/>
            <a:ext cx="8524557" cy="677154"/>
          </a:xfrm>
        </p:spPr>
        <p:txBody>
          <a:bodyPr>
            <a:normAutofit/>
          </a:bodyPr>
          <a:lstStyle>
            <a:lvl1pPr marL="0" indent="0">
              <a:buFont typeface="Arial" panose="020B0604020202020204" pitchFamily="34" charset="0"/>
              <a:buNone/>
              <a:defRPr sz="3500" b="1"/>
            </a:lvl1pPr>
            <a:lvl2pPr marL="355600" indent="0">
              <a:buFont typeface="Arial" panose="020B0604020202020204" pitchFamily="34" charset="0"/>
              <a:buNone/>
              <a:defRPr sz="2600" b="1"/>
            </a:lvl2pPr>
            <a:lvl3pPr marL="717550" indent="0">
              <a:buFont typeface="Arial" panose="020B0604020202020204" pitchFamily="34" charset="0"/>
              <a:buNone/>
              <a:defRPr sz="2600" b="1"/>
            </a:lvl3pPr>
            <a:lvl4pPr marL="1073150" indent="0">
              <a:buFont typeface="Arial" panose="020B0604020202020204" pitchFamily="34" charset="0"/>
              <a:buNone/>
              <a:defRPr sz="2600" b="1"/>
            </a:lvl4pPr>
            <a:lvl5pPr marL="1435100" indent="0">
              <a:buFont typeface="Arial" panose="020B0604020202020204" pitchFamily="34" charset="0"/>
              <a:buNone/>
              <a:defRPr sz="2600" b="1"/>
            </a:lvl5pPr>
          </a:lstStyle>
          <a:p>
            <a:pPr lvl="0"/>
            <a:r>
              <a:rPr lang="de-DE" dirty="0"/>
              <a:t>Folientitel: Arial 26pt </a:t>
            </a:r>
            <a:r>
              <a:rPr lang="de-DE" dirty="0" err="1"/>
              <a:t>bold</a:t>
            </a:r>
            <a:endParaRPr lang="de-DE" dirty="0"/>
          </a:p>
        </p:txBody>
      </p:sp>
      <p:sp>
        <p:nvSpPr>
          <p:cNvPr id="25" name="Textplatzhalter 25"/>
          <p:cNvSpPr>
            <a:spLocks noGrp="1"/>
          </p:cNvSpPr>
          <p:nvPr>
            <p:ph type="body" sz="quarter" idx="13" hasCustomPrompt="1"/>
          </p:nvPr>
        </p:nvSpPr>
        <p:spPr>
          <a:xfrm>
            <a:off x="380675" y="1979930"/>
            <a:ext cx="8515675" cy="509905"/>
          </a:xfrm>
        </p:spPr>
        <p:txBody>
          <a:bodyPr>
            <a:normAutofit/>
          </a:bodyPr>
          <a:lstStyle>
            <a:lvl1pPr marL="0" indent="0">
              <a:buFont typeface="Arial" panose="020B0604020202020204" pitchFamily="34" charset="0"/>
              <a:buNone/>
              <a:defRPr sz="1800" b="1" i="0" baseline="0"/>
            </a:lvl1pPr>
            <a:lvl2pPr marL="355600" indent="0">
              <a:buFont typeface="Arial" panose="020B0604020202020204" pitchFamily="34" charset="0"/>
              <a:buNone/>
              <a:defRPr sz="1800" b="1" i="0"/>
            </a:lvl2pPr>
            <a:lvl3pPr marL="717550" indent="0">
              <a:buFont typeface="Arial" panose="020B0604020202020204" pitchFamily="34" charset="0"/>
              <a:buNone/>
              <a:defRPr sz="1800" b="1" i="0"/>
            </a:lvl3pPr>
            <a:lvl4pPr marL="1073150" indent="0">
              <a:buFont typeface="Arial" panose="020B0604020202020204" pitchFamily="34" charset="0"/>
              <a:buNone/>
              <a:defRPr sz="1800" b="1" i="0"/>
            </a:lvl4pPr>
            <a:lvl5pPr marL="1435100" indent="0">
              <a:buFont typeface="Arial" panose="020B0604020202020204" pitchFamily="34" charset="0"/>
              <a:buNone/>
              <a:defRPr sz="1800" b="1" i="0"/>
            </a:lvl5pPr>
          </a:lstStyle>
          <a:p>
            <a:pPr lvl="0"/>
            <a:r>
              <a:rPr lang="de-DE" dirty="0"/>
              <a:t>Unterzeile: Arial 18pt </a:t>
            </a:r>
            <a:r>
              <a:rPr lang="de-DE" dirty="0" err="1"/>
              <a:t>bold</a:t>
            </a:r>
            <a:br>
              <a:rPr lang="de-DE" dirty="0"/>
            </a:br>
            <a:r>
              <a:rPr lang="de-DE" dirty="0"/>
              <a:t>(Auch zweizeilig möglich)</a:t>
            </a:r>
          </a:p>
        </p:txBody>
      </p:sp>
    </p:spTree>
    <p:extLst>
      <p:ext uri="{BB962C8B-B14F-4D97-AF65-F5344CB8AC3E}">
        <p14:creationId xmlns:p14="http://schemas.microsoft.com/office/powerpoint/2010/main" val="19052414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F9F2463-8150-4DAA-877D-A146C8C8C60A}" type="datetime1">
              <a:rPr lang="de-DE" smtClean="0"/>
              <a:t>09.10.24</a:t>
            </a:fld>
            <a:endParaRPr lang="de-DE"/>
          </a:p>
        </p:txBody>
      </p:sp>
      <p:sp>
        <p:nvSpPr>
          <p:cNvPr id="4" name="Slide Number Placeholder 3"/>
          <p:cNvSpPr>
            <a:spLocks noGrp="1"/>
          </p:cNvSpPr>
          <p:nvPr>
            <p:ph type="sldNum" sz="quarter" idx="12"/>
          </p:nvPr>
        </p:nvSpPr>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20602728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halt mit Überschrift">
    <p:spTree>
      <p:nvGrpSpPr>
        <p:cNvPr id="1" name=""/>
        <p:cNvGrpSpPr/>
        <p:nvPr/>
      </p:nvGrpSpPr>
      <p:grpSpPr>
        <a:xfrm>
          <a:off x="0" y="0"/>
          <a:ext cx="0" cy="0"/>
          <a:chOff x="0" y="0"/>
          <a:chExt cx="0" cy="0"/>
        </a:xfrm>
      </p:grpSpPr>
      <p:sp>
        <p:nvSpPr>
          <p:cNvPr id="3" name="Content Placeholder 2"/>
          <p:cNvSpPr>
            <a:spLocks noGrp="1"/>
          </p:cNvSpPr>
          <p:nvPr>
            <p:ph idx="1"/>
          </p:nvPr>
        </p:nvSpPr>
        <p:spPr>
          <a:xfrm>
            <a:off x="3861640" y="1188000"/>
            <a:ext cx="4882310" cy="3209146"/>
          </a:xfrm>
        </p:spPr>
        <p:txBody>
          <a:bodyPr/>
          <a:lstStyle>
            <a:lvl1pPr>
              <a:defRPr sz="1500"/>
            </a:lvl1pPr>
            <a:lvl2pPr>
              <a:defRPr sz="1350"/>
            </a:lvl2pPr>
            <a:lvl3pPr>
              <a:defRPr sz="1200"/>
            </a:lvl3pPr>
            <a:lvl4pPr>
              <a:defRPr sz="1200"/>
            </a:lvl4pPr>
            <a:lvl5pPr marL="1076612" indent="0">
              <a:buNone/>
              <a:defRPr sz="1200"/>
            </a:lvl5pPr>
            <a:lvl6pPr>
              <a:defRPr sz="1500"/>
            </a:lvl6pPr>
            <a:lvl7pPr>
              <a:defRPr sz="1500"/>
            </a:lvl7pPr>
            <a:lvl8pPr>
              <a:defRPr sz="1500"/>
            </a:lvl8pPr>
            <a:lvl9pPr>
              <a:defRPr sz="1500"/>
            </a:lvl9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p:txBody>
      </p:sp>
      <p:sp>
        <p:nvSpPr>
          <p:cNvPr id="4" name="Text Placeholder 3"/>
          <p:cNvSpPr>
            <a:spLocks noGrp="1"/>
          </p:cNvSpPr>
          <p:nvPr>
            <p:ph type="body" sz="half" idx="2" hasCustomPrompt="1"/>
          </p:nvPr>
        </p:nvSpPr>
        <p:spPr>
          <a:xfrm>
            <a:off x="400051" y="1188001"/>
            <a:ext cx="3178969" cy="3209146"/>
          </a:xfrm>
        </p:spPr>
        <p:txBody>
          <a:bodyPr/>
          <a:lstStyle>
            <a:lvl1pPr marL="0" indent="0">
              <a:buNone/>
              <a:defRPr sz="120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en-US" altLang="de-DE" dirty="0"/>
              <a:t>Click to add text</a:t>
            </a:r>
          </a:p>
        </p:txBody>
      </p:sp>
      <p:sp>
        <p:nvSpPr>
          <p:cNvPr id="5" name="Date Placeholder 4"/>
          <p:cNvSpPr>
            <a:spLocks noGrp="1"/>
          </p:cNvSpPr>
          <p:nvPr>
            <p:ph type="dt" sz="half" idx="10"/>
          </p:nvPr>
        </p:nvSpPr>
        <p:spPr/>
        <p:txBody>
          <a:bodyPr/>
          <a:lstStyle/>
          <a:p>
            <a:fld id="{224C4683-D191-47F3-8302-BB2B36B1C86A}" type="datetime1">
              <a:rPr lang="de-DE" smtClean="0"/>
              <a:t>09.10.24</a:t>
            </a:fld>
            <a:endParaRPr lang="de-DE"/>
          </a:p>
        </p:txBody>
      </p:sp>
      <p:sp>
        <p:nvSpPr>
          <p:cNvPr id="7" name="Slide Number Placeholder 6"/>
          <p:cNvSpPr>
            <a:spLocks noGrp="1"/>
          </p:cNvSpPr>
          <p:nvPr>
            <p:ph type="sldNum" sz="quarter" idx="12"/>
          </p:nvPr>
        </p:nvSpPr>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5F47D9EC-E3C8-4173-84B3-DB5A91069C3D}"/>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11700203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Bild mit Überschrift">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43915" y="468662"/>
            <a:ext cx="5471285" cy="3112861"/>
          </a:xfrm>
        </p:spPr>
        <p:txBody>
          <a:bodyPr anchor="t"/>
          <a:lstStyle>
            <a:lvl1pPr marL="0" indent="0">
              <a:buNone/>
              <a:defRPr sz="2401"/>
            </a:lvl1pPr>
            <a:lvl2pPr marL="342991" indent="0">
              <a:buNone/>
              <a:defRPr sz="2101"/>
            </a:lvl2pPr>
            <a:lvl3pPr marL="685983" indent="0">
              <a:buNone/>
              <a:defRPr sz="1800"/>
            </a:lvl3pPr>
            <a:lvl4pPr marL="1028974" indent="0">
              <a:buNone/>
              <a:defRPr sz="1500"/>
            </a:lvl4pPr>
            <a:lvl5pPr marL="1371966" indent="0">
              <a:buNone/>
              <a:defRPr sz="1500"/>
            </a:lvl5pPr>
            <a:lvl6pPr marL="1714957" indent="0">
              <a:buNone/>
              <a:defRPr sz="1500"/>
            </a:lvl6pPr>
            <a:lvl7pPr marL="2057949" indent="0">
              <a:buNone/>
              <a:defRPr sz="1500"/>
            </a:lvl7pPr>
            <a:lvl8pPr marL="2400940" indent="0">
              <a:buNone/>
              <a:defRPr sz="1500"/>
            </a:lvl8pPr>
            <a:lvl9pPr marL="2743932" indent="0">
              <a:buNone/>
              <a:defRPr sz="1500"/>
            </a:lvl9pPr>
          </a:lstStyle>
          <a:p>
            <a:r>
              <a:rPr lang="de-DE"/>
              <a:t>Bild durch Klicken auf Symbol hinzufügen</a:t>
            </a:r>
            <a:endParaRPr lang="de-DE" dirty="0"/>
          </a:p>
        </p:txBody>
      </p:sp>
      <p:sp>
        <p:nvSpPr>
          <p:cNvPr id="5" name="Date Placeholder 4"/>
          <p:cNvSpPr>
            <a:spLocks noGrp="1"/>
          </p:cNvSpPr>
          <p:nvPr>
            <p:ph type="dt" sz="half" idx="10"/>
          </p:nvPr>
        </p:nvSpPr>
        <p:spPr/>
        <p:txBody>
          <a:bodyPr/>
          <a:lstStyle/>
          <a:p>
            <a:fld id="{5E89BE91-4B1C-4025-AE57-60317864A3F3}" type="datetime1">
              <a:rPr lang="de-DE" smtClean="0"/>
              <a:t>09.10.24</a:t>
            </a:fld>
            <a:endParaRPr lang="de-DE"/>
          </a:p>
        </p:txBody>
      </p:sp>
      <p:sp>
        <p:nvSpPr>
          <p:cNvPr id="7" name="Slide Number Placeholder 6"/>
          <p:cNvSpPr>
            <a:spLocks noGrp="1"/>
          </p:cNvSpPr>
          <p:nvPr>
            <p:ph type="sldNum" sz="quarter" idx="12"/>
          </p:nvPr>
        </p:nvSpPr>
        <p:spPr/>
        <p:txBody>
          <a:bodyPr/>
          <a:lstStyle/>
          <a:p>
            <a:fld id="{61696EC4-B4CF-4701-AD06-A8439D6D8E12}" type="slidenum">
              <a:rPr lang="de-DE" smtClean="0"/>
              <a:t>‹#›</a:t>
            </a:fld>
            <a:endParaRPr lang="de-DE"/>
          </a:p>
        </p:txBody>
      </p:sp>
      <p:sp>
        <p:nvSpPr>
          <p:cNvPr id="8" name="Title 1">
            <a:extLst>
              <a:ext uri="{FF2B5EF4-FFF2-40B4-BE49-F238E27FC236}">
                <a16:creationId xmlns:a16="http://schemas.microsoft.com/office/drawing/2014/main" id="{874D6481-F98B-45EE-B6D0-BF8C42A11F43}"/>
              </a:ext>
            </a:extLst>
          </p:cNvPr>
          <p:cNvSpPr>
            <a:spLocks noGrp="1"/>
          </p:cNvSpPr>
          <p:nvPr>
            <p:ph type="title"/>
          </p:nvPr>
        </p:nvSpPr>
        <p:spPr>
          <a:xfrm>
            <a:off x="1843914" y="3628492"/>
            <a:ext cx="5468677" cy="425214"/>
          </a:xfrm>
          <a:prstGeom prst="rect">
            <a:avLst/>
          </a:prstGeom>
        </p:spPr>
        <p:txBody>
          <a:bodyPr anchor="b">
            <a:normAutofit/>
          </a:bodyPr>
          <a:lstStyle>
            <a:lvl1pPr>
              <a:defRPr sz="1500"/>
            </a:lvl1pPr>
          </a:lstStyle>
          <a:p>
            <a:r>
              <a:rPr lang="de-DE" altLang="de-DE"/>
              <a:t>Mastertitelformat bearbeiten</a:t>
            </a:r>
            <a:endParaRPr lang="en-US" dirty="0"/>
          </a:p>
        </p:txBody>
      </p:sp>
      <p:sp>
        <p:nvSpPr>
          <p:cNvPr id="9" name="Text Placeholder 3">
            <a:extLst>
              <a:ext uri="{FF2B5EF4-FFF2-40B4-BE49-F238E27FC236}">
                <a16:creationId xmlns:a16="http://schemas.microsoft.com/office/drawing/2014/main" id="{85119134-5DDA-43C1-B0D4-2BD9056B0DD6}"/>
              </a:ext>
            </a:extLst>
          </p:cNvPr>
          <p:cNvSpPr>
            <a:spLocks noGrp="1"/>
          </p:cNvSpPr>
          <p:nvPr>
            <p:ph type="body" sz="half" idx="2"/>
          </p:nvPr>
        </p:nvSpPr>
        <p:spPr>
          <a:xfrm>
            <a:off x="1846522" y="4099062"/>
            <a:ext cx="5468677" cy="577364"/>
          </a:xfrm>
        </p:spPr>
        <p:txBody>
          <a:bodyPr>
            <a:normAutofit/>
          </a:bodyPr>
          <a:lstStyle>
            <a:lvl1pPr marL="0" indent="0">
              <a:buNone/>
              <a:defRPr sz="1050"/>
            </a:lvl1pPr>
            <a:lvl2pPr marL="342991" indent="0">
              <a:buNone/>
              <a:defRPr sz="1050"/>
            </a:lvl2pPr>
            <a:lvl3pPr marL="685983" indent="0">
              <a:buNone/>
              <a:defRPr sz="900"/>
            </a:lvl3pPr>
            <a:lvl4pPr marL="1028974" indent="0">
              <a:buNone/>
              <a:defRPr sz="750"/>
            </a:lvl4pPr>
            <a:lvl5pPr marL="1371966" indent="0">
              <a:buNone/>
              <a:defRPr sz="750"/>
            </a:lvl5pPr>
            <a:lvl6pPr marL="1714957" indent="0">
              <a:buNone/>
              <a:defRPr sz="750"/>
            </a:lvl6pPr>
            <a:lvl7pPr marL="2057949" indent="0">
              <a:buNone/>
              <a:defRPr sz="750"/>
            </a:lvl7pPr>
            <a:lvl8pPr marL="2400940" indent="0">
              <a:buNone/>
              <a:defRPr sz="750"/>
            </a:lvl8pPr>
            <a:lvl9pPr marL="2743932" indent="0">
              <a:buNone/>
              <a:defRPr sz="750"/>
            </a:lvl9pPr>
          </a:lstStyle>
          <a:p>
            <a:pPr lvl="0"/>
            <a:r>
              <a:rPr lang="de-DE" altLang="de-DE"/>
              <a:t>Mastertextformat bearbeiten</a:t>
            </a:r>
          </a:p>
        </p:txBody>
      </p:sp>
    </p:spTree>
    <p:extLst>
      <p:ext uri="{BB962C8B-B14F-4D97-AF65-F5344CB8AC3E}">
        <p14:creationId xmlns:p14="http://schemas.microsoft.com/office/powerpoint/2010/main" val="14367431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und vertikaler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400050" y="1068308"/>
            <a:ext cx="8343900" cy="3512663"/>
          </a:xfrm>
        </p:spPr>
        <p:txBody>
          <a:bodyPr vert="eaVert"/>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dirty="0"/>
          </a:p>
        </p:txBody>
      </p:sp>
      <p:sp>
        <p:nvSpPr>
          <p:cNvPr id="4" name="Date Placeholder 3"/>
          <p:cNvSpPr>
            <a:spLocks noGrp="1"/>
          </p:cNvSpPr>
          <p:nvPr>
            <p:ph type="dt" sz="half" idx="10"/>
          </p:nvPr>
        </p:nvSpPr>
        <p:spPr/>
        <p:txBody>
          <a:bodyPr/>
          <a:lstStyle/>
          <a:p>
            <a:fld id="{3AD15D93-083F-4B89-951E-D5F35A1BBEC8}" type="datetime1">
              <a:rPr lang="de-DE" smtClean="0"/>
              <a:t>09.10.24</a:t>
            </a:fld>
            <a:endParaRPr lang="de-DE"/>
          </a:p>
        </p:txBody>
      </p:sp>
      <p:sp>
        <p:nvSpPr>
          <p:cNvPr id="6" name="Slide Number Placeholder 5"/>
          <p:cNvSpPr>
            <a:spLocks noGrp="1"/>
          </p:cNvSpPr>
          <p:nvPr>
            <p:ph type="sldNum" sz="quarter" idx="12"/>
          </p:nvPr>
        </p:nvSpPr>
        <p:spPr/>
        <p:txBody>
          <a:bodyPr/>
          <a:lstStyle/>
          <a:p>
            <a:fld id="{61696EC4-B4CF-4701-AD06-A8439D6D8E12}" type="slidenum">
              <a:rPr lang="de-DE" smtClean="0"/>
              <a:t>‹#›</a:t>
            </a:fld>
            <a:endParaRPr lang="de-DE"/>
          </a:p>
        </p:txBody>
      </p:sp>
      <p:sp>
        <p:nvSpPr>
          <p:cNvPr id="8" name="Title Placeholder 1">
            <a:extLst>
              <a:ext uri="{FF2B5EF4-FFF2-40B4-BE49-F238E27FC236}">
                <a16:creationId xmlns:a16="http://schemas.microsoft.com/office/drawing/2014/main" id="{A0AF9471-6F4B-417A-9B82-1D3AC42AE952}"/>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155266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70387" y="273928"/>
            <a:ext cx="1971675" cy="4360224"/>
          </a:xfrm>
          <a:prstGeom prst="rect">
            <a:avLst/>
          </a:prstGeom>
        </p:spPr>
        <p:txBody>
          <a:bodyPr vert="eaVert"/>
          <a:lstStyle>
            <a:lvl1pPr>
              <a:defRPr/>
            </a:lvl1pPr>
          </a:lstStyle>
          <a:p>
            <a:r>
              <a:rPr lang="de-DE" altLang="de-DE"/>
              <a:t>Mastertitelformat bearbeiten</a:t>
            </a:r>
            <a:endParaRPr lang="en-US" dirty="0"/>
          </a:p>
        </p:txBody>
      </p:sp>
      <p:sp>
        <p:nvSpPr>
          <p:cNvPr id="3" name="Vertical Text Placeholder 2"/>
          <p:cNvSpPr>
            <a:spLocks noGrp="1"/>
          </p:cNvSpPr>
          <p:nvPr>
            <p:ph type="body" orient="vert" idx="1"/>
          </p:nvPr>
        </p:nvSpPr>
        <p:spPr>
          <a:xfrm>
            <a:off x="401940" y="273928"/>
            <a:ext cx="6225572" cy="4360224"/>
          </a:xfrm>
        </p:spPr>
        <p:txBody>
          <a:bodyPr vert="eaVert"/>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dirty="0"/>
          </a:p>
        </p:txBody>
      </p:sp>
      <p:sp>
        <p:nvSpPr>
          <p:cNvPr id="4" name="Date Placeholder 3"/>
          <p:cNvSpPr>
            <a:spLocks noGrp="1"/>
          </p:cNvSpPr>
          <p:nvPr>
            <p:ph type="dt" sz="half" idx="10"/>
          </p:nvPr>
        </p:nvSpPr>
        <p:spPr/>
        <p:txBody>
          <a:bodyPr/>
          <a:lstStyle/>
          <a:p>
            <a:fld id="{90C3E158-F33A-4782-AFB5-03A3FD6F0AB2}" type="datetime1">
              <a:rPr lang="de-DE" smtClean="0"/>
              <a:t>09.10.24</a:t>
            </a:fld>
            <a:endParaRPr lang="de-DE"/>
          </a:p>
        </p:txBody>
      </p:sp>
      <p:sp>
        <p:nvSpPr>
          <p:cNvPr id="6" name="Slide Number Placeholder 5"/>
          <p:cNvSpPr>
            <a:spLocks noGrp="1"/>
          </p:cNvSpPr>
          <p:nvPr>
            <p:ph type="sldNum" sz="quarter" idx="12"/>
          </p:nvPr>
        </p:nvSpPr>
        <p:spPr/>
        <p:txBody>
          <a:bodyPr/>
          <a:lstStyle/>
          <a:p>
            <a:fld id="{61696EC4-B4CF-4701-AD06-A8439D6D8E12}" type="slidenum">
              <a:rPr lang="de-DE" smtClean="0"/>
              <a:t>‹#›</a:t>
            </a:fld>
            <a:endParaRPr lang="de-DE"/>
          </a:p>
        </p:txBody>
      </p:sp>
    </p:spTree>
    <p:extLst>
      <p:ext uri="{BB962C8B-B14F-4D97-AF65-F5344CB8AC3E}">
        <p14:creationId xmlns:p14="http://schemas.microsoft.com/office/powerpoint/2010/main" val="1922369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50" y="1188000"/>
            <a:ext cx="8343900" cy="3365893"/>
          </a:xfrm>
        </p:spPr>
        <p:txBody>
          <a:bodyPr/>
          <a:lstStyle>
            <a:lvl1pPr>
              <a:defRPr/>
            </a:lvl1pPr>
            <a:lvl2pPr>
              <a:defRPr/>
            </a:lvl2pPr>
            <a:lvl3pPr>
              <a:defRPr/>
            </a:lvl3pPr>
            <a:lvl4pPr>
              <a:defRPr/>
            </a:lvl4pPr>
            <a:lvl5pPr>
              <a:defRPr sz="1600"/>
            </a:lvl5pPr>
          </a:lstStyle>
          <a:p>
            <a:pPr lvl="0"/>
            <a:r>
              <a:rPr lang="de-DE" altLang="de-DE" dirty="0"/>
              <a:t>Mastertextformat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endParaRPr lang="en-US" altLang="de-DE" dirty="0"/>
          </a:p>
        </p:txBody>
      </p:sp>
      <p:sp>
        <p:nvSpPr>
          <p:cNvPr id="4" name="Date Placeholder 3"/>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6" name="Slide Number Placeholder 5"/>
          <p:cNvSpPr>
            <a:spLocks noGrp="1"/>
          </p:cNvSpPr>
          <p:nvPr>
            <p:ph type="sldNum" sz="quarter" idx="12"/>
          </p:nvPr>
        </p:nvSpPr>
        <p:spPr/>
        <p:txBody>
          <a:bodyPr/>
          <a:lstStyle>
            <a:lvl1pPr>
              <a:defRPr/>
            </a:lvl1pPr>
          </a:lstStyle>
          <a:p>
            <a:fld id="{61696EC4-B4CF-4701-AD06-A8439D6D8E12}" type="slidenum">
              <a:rPr lang="en-US" smtClean="0"/>
              <a:pPr/>
              <a:t>‹#›</a:t>
            </a:fld>
            <a:endParaRPr lang="en-US" noProof="0" dirty="0"/>
          </a:p>
        </p:txBody>
      </p:sp>
      <p:sp>
        <p:nvSpPr>
          <p:cNvPr id="7" name="Title Placeholder 1">
            <a:extLst>
              <a:ext uri="{FF2B5EF4-FFF2-40B4-BE49-F238E27FC236}">
                <a16:creationId xmlns:a16="http://schemas.microsoft.com/office/drawing/2014/main" id="{340BE303-A4F2-4BCB-AF82-DC9DDFB7C7E7}"/>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40913952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Zwei Inhalte">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00050" y="1188000"/>
            <a:ext cx="4114800" cy="3446153"/>
          </a:xfrm>
        </p:spPr>
        <p:txBody>
          <a:bodyPr/>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dirty="0"/>
          </a:p>
        </p:txBody>
      </p:sp>
      <p:sp>
        <p:nvSpPr>
          <p:cNvPr id="4" name="Content Placeholder 3"/>
          <p:cNvSpPr>
            <a:spLocks noGrp="1"/>
          </p:cNvSpPr>
          <p:nvPr>
            <p:ph sz="half" idx="2"/>
          </p:nvPr>
        </p:nvSpPr>
        <p:spPr>
          <a:xfrm>
            <a:off x="4629150" y="1188000"/>
            <a:ext cx="4114799" cy="3446153"/>
          </a:xfrm>
        </p:spPr>
        <p:txBody>
          <a:bodyPr/>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dirty="0"/>
          </a:p>
        </p:txBody>
      </p:sp>
      <p:sp>
        <p:nvSpPr>
          <p:cNvPr id="5" name="Date Placeholder 4"/>
          <p:cNvSpPr>
            <a:spLocks noGrp="1"/>
          </p:cNvSpPr>
          <p:nvPr>
            <p:ph type="dt" sz="half" idx="10"/>
          </p:nvPr>
        </p:nvSpPr>
        <p:spPr/>
        <p:txBody>
          <a:bodyPr/>
          <a:lstStyle/>
          <a:p>
            <a:fld id="{43A9179C-E631-47AA-B9CB-ABFD8F596650}" type="datetime1">
              <a:rPr lang="de-DE" smtClean="0"/>
              <a:t>09.10.24</a:t>
            </a:fld>
            <a:endParaRPr lang="de-DE"/>
          </a:p>
        </p:txBody>
      </p:sp>
      <p:sp>
        <p:nvSpPr>
          <p:cNvPr id="7" name="Slide Number Placeholder 6"/>
          <p:cNvSpPr>
            <a:spLocks noGrp="1"/>
          </p:cNvSpPr>
          <p:nvPr>
            <p:ph type="sldNum" sz="quarter" idx="12"/>
          </p:nvPr>
        </p:nvSpPr>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28663860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Zwei Inhalte">
    <p:spTree>
      <p:nvGrpSpPr>
        <p:cNvPr id="1" name=""/>
        <p:cNvGrpSpPr/>
        <p:nvPr/>
      </p:nvGrpSpPr>
      <p:grpSpPr>
        <a:xfrm>
          <a:off x="0" y="0"/>
          <a:ext cx="0" cy="0"/>
          <a:chOff x="0" y="0"/>
          <a:chExt cx="0" cy="0"/>
        </a:xfrm>
      </p:grpSpPr>
      <p:sp>
        <p:nvSpPr>
          <p:cNvPr id="8" name="Bildplatzhalter 4"/>
          <p:cNvSpPr>
            <a:spLocks noGrp="1"/>
          </p:cNvSpPr>
          <p:nvPr>
            <p:ph type="pic" sz="quarter" idx="13" hasCustomPrompt="1"/>
          </p:nvPr>
        </p:nvSpPr>
        <p:spPr>
          <a:xfrm>
            <a:off x="4655819" y="1188720"/>
            <a:ext cx="4100831" cy="3459481"/>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de-DE" dirty="0"/>
              <a:t>Fügen Sie auf der Masterfolie ein frei wählbares Bild ein.</a:t>
            </a:r>
          </a:p>
        </p:txBody>
      </p:sp>
      <p:sp>
        <p:nvSpPr>
          <p:cNvPr id="3" name="Content Placeholder 2"/>
          <p:cNvSpPr>
            <a:spLocks noGrp="1"/>
          </p:cNvSpPr>
          <p:nvPr>
            <p:ph sz="half" idx="1"/>
          </p:nvPr>
        </p:nvSpPr>
        <p:spPr>
          <a:xfrm>
            <a:off x="400050" y="1188000"/>
            <a:ext cx="4114800" cy="3446153"/>
          </a:xfrm>
        </p:spPr>
        <p:txBody>
          <a:bodyPr/>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dirty="0"/>
          </a:p>
        </p:txBody>
      </p:sp>
      <p:sp>
        <p:nvSpPr>
          <p:cNvPr id="5" name="Date Placeholder 4"/>
          <p:cNvSpPr>
            <a:spLocks noGrp="1"/>
          </p:cNvSpPr>
          <p:nvPr>
            <p:ph type="dt" sz="half" idx="10"/>
          </p:nvPr>
        </p:nvSpPr>
        <p:spPr/>
        <p:txBody>
          <a:bodyPr/>
          <a:lstStyle/>
          <a:p>
            <a:fld id="{43A9179C-E631-47AA-B9CB-ABFD8F596650}" type="datetime1">
              <a:rPr lang="de-DE" smtClean="0"/>
              <a:t>09.10.24</a:t>
            </a:fld>
            <a:endParaRPr lang="de-DE"/>
          </a:p>
        </p:txBody>
      </p:sp>
      <p:sp>
        <p:nvSpPr>
          <p:cNvPr id="7" name="Slide Number Placeholder 6"/>
          <p:cNvSpPr>
            <a:spLocks noGrp="1"/>
          </p:cNvSpPr>
          <p:nvPr>
            <p:ph type="sldNum" sz="quarter" idx="12"/>
          </p:nvPr>
        </p:nvSpPr>
        <p:spPr/>
        <p:txBody>
          <a:bodyPr/>
          <a:lstStyle/>
          <a:p>
            <a:fld id="{61696EC4-B4CF-4701-AD06-A8439D6D8E12}" type="slidenum">
              <a:rPr lang="de-DE" smtClean="0"/>
              <a:t>‹#›</a:t>
            </a:fld>
            <a:endParaRPr lang="de-DE"/>
          </a:p>
        </p:txBody>
      </p:sp>
      <p:sp>
        <p:nvSpPr>
          <p:cNvPr id="9" name="Title Placeholder 1">
            <a:extLst>
              <a:ext uri="{FF2B5EF4-FFF2-40B4-BE49-F238E27FC236}">
                <a16:creationId xmlns:a16="http://schemas.microsoft.com/office/drawing/2014/main" id="{6862948F-D5FC-499A-8B74-0B5A4CF727CD}"/>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37271139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00050"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de-DE" altLang="de-DE"/>
              <a:t>Mastertextformat bearbeiten</a:t>
            </a:r>
          </a:p>
        </p:txBody>
      </p:sp>
      <p:sp>
        <p:nvSpPr>
          <p:cNvPr id="4" name="Content Placeholder 3"/>
          <p:cNvSpPr>
            <a:spLocks noGrp="1"/>
          </p:cNvSpPr>
          <p:nvPr>
            <p:ph sz="half" idx="2"/>
          </p:nvPr>
        </p:nvSpPr>
        <p:spPr>
          <a:xfrm>
            <a:off x="400050" y="1937441"/>
            <a:ext cx="4098132" cy="2706239"/>
          </a:xfrm>
        </p:spPr>
        <p:txBody>
          <a:bodyPr/>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dirty="0"/>
          </a:p>
        </p:txBody>
      </p:sp>
      <p:sp>
        <p:nvSpPr>
          <p:cNvPr id="5" name="Text Placeholder 4"/>
          <p:cNvSpPr>
            <a:spLocks noGrp="1"/>
          </p:cNvSpPr>
          <p:nvPr>
            <p:ph type="body" sz="quarter" idx="3"/>
          </p:nvPr>
        </p:nvSpPr>
        <p:spPr>
          <a:xfrm>
            <a:off x="4645818"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de-DE" altLang="de-DE"/>
              <a:t>Mastertextformat bearbeiten</a:t>
            </a:r>
          </a:p>
        </p:txBody>
      </p:sp>
      <p:sp>
        <p:nvSpPr>
          <p:cNvPr id="6" name="Content Placeholder 5"/>
          <p:cNvSpPr>
            <a:spLocks noGrp="1"/>
          </p:cNvSpPr>
          <p:nvPr>
            <p:ph sz="quarter" idx="4"/>
          </p:nvPr>
        </p:nvSpPr>
        <p:spPr>
          <a:xfrm>
            <a:off x="4645818" y="1937441"/>
            <a:ext cx="4098132" cy="2706240"/>
          </a:xfrm>
        </p:spPr>
        <p:txBody>
          <a:bodyPr/>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altLang="de-DE" dirty="0"/>
          </a:p>
        </p:txBody>
      </p:sp>
      <p:sp>
        <p:nvSpPr>
          <p:cNvPr id="7" name="Date Placeholder 6"/>
          <p:cNvSpPr>
            <a:spLocks noGrp="1"/>
          </p:cNvSpPr>
          <p:nvPr>
            <p:ph type="dt" sz="half" idx="10"/>
          </p:nvPr>
        </p:nvSpPr>
        <p:spPr/>
        <p:txBody>
          <a:bodyPr/>
          <a:lstStyle/>
          <a:p>
            <a:fld id="{88C61DB6-D53F-456D-8864-56CE29C6E6BA}" type="datetime1">
              <a:rPr lang="de-DE" smtClean="0"/>
              <a:t>09.10.24</a:t>
            </a:fld>
            <a:endParaRPr lang="de-DE"/>
          </a:p>
        </p:txBody>
      </p:sp>
      <p:sp>
        <p:nvSpPr>
          <p:cNvPr id="9" name="Slide Number Placeholder 8"/>
          <p:cNvSpPr>
            <a:spLocks noGrp="1"/>
          </p:cNvSpPr>
          <p:nvPr>
            <p:ph type="sldNum" sz="quarter" idx="12"/>
          </p:nvPr>
        </p:nvSpPr>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30814457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Vergleich">
    <p:spTree>
      <p:nvGrpSpPr>
        <p:cNvPr id="1" name=""/>
        <p:cNvGrpSpPr/>
        <p:nvPr/>
      </p:nvGrpSpPr>
      <p:grpSpPr>
        <a:xfrm>
          <a:off x="0" y="0"/>
          <a:ext cx="0" cy="0"/>
          <a:chOff x="0" y="0"/>
          <a:chExt cx="0" cy="0"/>
        </a:xfrm>
      </p:grpSpPr>
      <p:sp>
        <p:nvSpPr>
          <p:cNvPr id="10" name="Bildplatzhalter 4"/>
          <p:cNvSpPr>
            <a:spLocks noGrp="1"/>
          </p:cNvSpPr>
          <p:nvPr>
            <p:ph type="pic" sz="quarter" idx="13" hasCustomPrompt="1"/>
          </p:nvPr>
        </p:nvSpPr>
        <p:spPr>
          <a:xfrm>
            <a:off x="4655819" y="1943101"/>
            <a:ext cx="4100831" cy="2705099"/>
          </a:xfrm>
          <a:prstGeom prst="round2DiagRect">
            <a:avLst>
              <a:gd name="adj1" fmla="val 0"/>
              <a:gd name="adj2" fmla="val 8317"/>
            </a:avLst>
          </a:prstGeom>
          <a:solidFill>
            <a:srgbClr val="FF99FF"/>
          </a:solidFill>
          <a:ln w="12700">
            <a:solidFill>
              <a:schemeClr val="bg2"/>
            </a:solidFill>
          </a:ln>
        </p:spPr>
        <p:txBody>
          <a:bodyPr/>
          <a:lstStyle>
            <a:lvl1pPr marL="0" indent="0">
              <a:buFont typeface="Arial" panose="020B0604020202020204" pitchFamily="34" charset="0"/>
              <a:buNone/>
              <a:defRPr baseline="0"/>
            </a:lvl1pPr>
          </a:lstStyle>
          <a:p>
            <a:r>
              <a:rPr lang="de-DE" dirty="0"/>
              <a:t>Fügen Sie auf der Masterfolie ein frei wählbares Bild ein.</a:t>
            </a:r>
          </a:p>
        </p:txBody>
      </p:sp>
      <p:sp>
        <p:nvSpPr>
          <p:cNvPr id="3" name="Text Placeholder 2"/>
          <p:cNvSpPr>
            <a:spLocks noGrp="1"/>
          </p:cNvSpPr>
          <p:nvPr>
            <p:ph type="body" idx="1"/>
          </p:nvPr>
        </p:nvSpPr>
        <p:spPr>
          <a:xfrm>
            <a:off x="400050"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de-DE" altLang="de-DE"/>
              <a:t>Mastertextformat bearbeiten</a:t>
            </a:r>
          </a:p>
        </p:txBody>
      </p:sp>
      <p:sp>
        <p:nvSpPr>
          <p:cNvPr id="4" name="Content Placeholder 3"/>
          <p:cNvSpPr>
            <a:spLocks noGrp="1"/>
          </p:cNvSpPr>
          <p:nvPr>
            <p:ph sz="half" idx="2"/>
          </p:nvPr>
        </p:nvSpPr>
        <p:spPr>
          <a:xfrm>
            <a:off x="400050" y="1937441"/>
            <a:ext cx="4098132" cy="2706239"/>
          </a:xfrm>
        </p:spPr>
        <p:txBody>
          <a:bodyPr/>
          <a:lstStyle>
            <a:lvl1pPr>
              <a:defRPr/>
            </a:lvl1pPr>
            <a:lvl2pPr>
              <a:defRPr/>
            </a:lvl2pPr>
            <a:lvl3pPr>
              <a:defRPr/>
            </a:lvl3pPr>
            <a:lvl4pPr>
              <a:defRPr/>
            </a:lvl4pPr>
            <a:lvl5pPr>
              <a:defRPr/>
            </a:lvl5pPr>
          </a:lstStyle>
          <a:p>
            <a:pPr lvl="0"/>
            <a:r>
              <a:rPr lang="de-DE" altLang="de-DE"/>
              <a:t>Mastertextformat bearbeiten</a:t>
            </a:r>
          </a:p>
          <a:p>
            <a:pPr lvl="1"/>
            <a:r>
              <a:rPr lang="de-DE" altLang="de-DE"/>
              <a:t>Zweite Ebene</a:t>
            </a:r>
          </a:p>
          <a:p>
            <a:pPr lvl="2"/>
            <a:r>
              <a:rPr lang="de-DE" altLang="de-DE"/>
              <a:t>Dritte Ebene</a:t>
            </a:r>
          </a:p>
          <a:p>
            <a:pPr lvl="3"/>
            <a:r>
              <a:rPr lang="de-DE" altLang="de-DE"/>
              <a:t>Vierte Ebene</a:t>
            </a:r>
          </a:p>
          <a:p>
            <a:pPr lvl="4"/>
            <a:r>
              <a:rPr lang="de-DE" altLang="de-DE"/>
              <a:t>Fünfte Ebene</a:t>
            </a:r>
            <a:endParaRPr lang="en-US" dirty="0"/>
          </a:p>
        </p:txBody>
      </p:sp>
      <p:sp>
        <p:nvSpPr>
          <p:cNvPr id="5" name="Text Placeholder 4"/>
          <p:cNvSpPr>
            <a:spLocks noGrp="1"/>
          </p:cNvSpPr>
          <p:nvPr>
            <p:ph type="body" sz="quarter" idx="3"/>
          </p:nvPr>
        </p:nvSpPr>
        <p:spPr>
          <a:xfrm>
            <a:off x="4645818" y="1188000"/>
            <a:ext cx="4098132" cy="618125"/>
          </a:xfrm>
        </p:spPr>
        <p:txBody>
          <a:bodyPr anchor="b">
            <a:normAutofit/>
          </a:bodyPr>
          <a:lstStyle>
            <a:lvl1pPr marL="0" indent="0">
              <a:buNone/>
              <a:defRPr sz="2000" b="1"/>
            </a:lvl1pPr>
            <a:lvl2pPr marL="342991" indent="0">
              <a:buNone/>
              <a:defRPr sz="1500" b="1"/>
            </a:lvl2pPr>
            <a:lvl3pPr marL="685983" indent="0">
              <a:buNone/>
              <a:defRPr sz="1350" b="1"/>
            </a:lvl3pPr>
            <a:lvl4pPr marL="1028974" indent="0">
              <a:buNone/>
              <a:defRPr sz="1200" b="1"/>
            </a:lvl4pPr>
            <a:lvl5pPr marL="1371966" indent="0">
              <a:buNone/>
              <a:defRPr sz="1200" b="1"/>
            </a:lvl5pPr>
            <a:lvl6pPr marL="1714957" indent="0">
              <a:buNone/>
              <a:defRPr sz="1200" b="1"/>
            </a:lvl6pPr>
            <a:lvl7pPr marL="2057949" indent="0">
              <a:buNone/>
              <a:defRPr sz="1200" b="1"/>
            </a:lvl7pPr>
            <a:lvl8pPr marL="2400940" indent="0">
              <a:buNone/>
              <a:defRPr sz="1200" b="1"/>
            </a:lvl8pPr>
            <a:lvl9pPr marL="2743932" indent="0">
              <a:buNone/>
              <a:defRPr sz="1200" b="1"/>
            </a:lvl9pPr>
          </a:lstStyle>
          <a:p>
            <a:pPr lvl="0"/>
            <a:r>
              <a:rPr lang="de-DE" altLang="de-DE"/>
              <a:t>Mastertextformat bearbeiten</a:t>
            </a:r>
          </a:p>
        </p:txBody>
      </p:sp>
      <p:sp>
        <p:nvSpPr>
          <p:cNvPr id="7" name="Date Placeholder 6"/>
          <p:cNvSpPr>
            <a:spLocks noGrp="1"/>
          </p:cNvSpPr>
          <p:nvPr>
            <p:ph type="dt" sz="half" idx="10"/>
          </p:nvPr>
        </p:nvSpPr>
        <p:spPr/>
        <p:txBody>
          <a:bodyPr/>
          <a:lstStyle/>
          <a:p>
            <a:fld id="{88C61DB6-D53F-456D-8864-56CE29C6E6BA}" type="datetime1">
              <a:rPr lang="de-DE" smtClean="0"/>
              <a:t>09.10.24</a:t>
            </a:fld>
            <a:endParaRPr lang="de-DE"/>
          </a:p>
        </p:txBody>
      </p:sp>
      <p:sp>
        <p:nvSpPr>
          <p:cNvPr id="9" name="Slide Number Placeholder 8"/>
          <p:cNvSpPr>
            <a:spLocks noGrp="1"/>
          </p:cNvSpPr>
          <p:nvPr>
            <p:ph type="sldNum" sz="quarter" idx="12"/>
          </p:nvPr>
        </p:nvSpPr>
        <p:spPr/>
        <p:txBody>
          <a:bodyPr/>
          <a:lstStyle/>
          <a:p>
            <a:fld id="{61696EC4-B4CF-4701-AD06-A8439D6D8E12}" type="slidenum">
              <a:rPr lang="de-DE" smtClean="0"/>
              <a:t>‹#›</a:t>
            </a:fld>
            <a:endParaRPr lang="de-DE"/>
          </a:p>
        </p:txBody>
      </p:sp>
      <p:sp>
        <p:nvSpPr>
          <p:cNvPr id="11" name="Title Placeholder 1">
            <a:extLst>
              <a:ext uri="{FF2B5EF4-FFF2-40B4-BE49-F238E27FC236}">
                <a16:creationId xmlns:a16="http://schemas.microsoft.com/office/drawing/2014/main" id="{7E438375-C357-462F-AB62-257249F8E3AC}"/>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9474711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1BF2A7-198D-4BCD-8375-CAC66677F609}" type="datetime1">
              <a:rPr lang="de-DE" smtClean="0"/>
              <a:t>09.10.24</a:t>
            </a:fld>
            <a:endParaRPr lang="de-DE"/>
          </a:p>
        </p:txBody>
      </p:sp>
      <p:sp>
        <p:nvSpPr>
          <p:cNvPr id="5" name="Slide Number Placeholder 4"/>
          <p:cNvSpPr>
            <a:spLocks noGrp="1"/>
          </p:cNvSpPr>
          <p:nvPr>
            <p:ph type="sldNum" sz="quarter" idx="12"/>
          </p:nvPr>
        </p:nvSpPr>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Tree>
    <p:extLst>
      <p:ext uri="{BB962C8B-B14F-4D97-AF65-F5344CB8AC3E}">
        <p14:creationId xmlns:p14="http://schemas.microsoft.com/office/powerpoint/2010/main" val="2373164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1BF2A7-198D-4BCD-8375-CAC66677F609}" type="datetime1">
              <a:rPr lang="de-DE" smtClean="0"/>
              <a:t>09.10.24</a:t>
            </a:fld>
            <a:endParaRPr lang="de-DE"/>
          </a:p>
        </p:txBody>
      </p:sp>
      <p:sp>
        <p:nvSpPr>
          <p:cNvPr id="5" name="Slide Number Placeholder 4"/>
          <p:cNvSpPr>
            <a:spLocks noGrp="1"/>
          </p:cNvSpPr>
          <p:nvPr>
            <p:ph type="sldNum" sz="quarter" idx="12"/>
          </p:nvPr>
        </p:nvSpPr>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
        <p:nvSpPr>
          <p:cNvPr id="8" name="Bildplatzhalter 3"/>
          <p:cNvSpPr>
            <a:spLocks noGrp="1"/>
          </p:cNvSpPr>
          <p:nvPr>
            <p:ph type="pic" sz="quarter" idx="14"/>
          </p:nvPr>
        </p:nvSpPr>
        <p:spPr>
          <a:xfrm>
            <a:off x="0" y="1328420"/>
            <a:ext cx="9144000" cy="3304540"/>
          </a:xfrm>
          <a:solidFill>
            <a:srgbClr val="FF99FF"/>
          </a:solidFill>
        </p:spPr>
        <p:txBody>
          <a:bodyPr anchor="t"/>
          <a:lstStyle>
            <a:lvl1pPr marL="0" indent="0" algn="ctr">
              <a:buFont typeface="Arial" panose="020B0604020202020204" pitchFamily="34" charset="0"/>
              <a:buNone/>
              <a:defRPr/>
            </a:lvl1pPr>
          </a:lstStyle>
          <a:p>
            <a:r>
              <a:rPr lang="de-DE"/>
              <a:t>Bild durch Klicken auf Symbol hinzufügen</a:t>
            </a:r>
            <a:endParaRPr lang="de-DE" dirty="0"/>
          </a:p>
        </p:txBody>
      </p:sp>
    </p:spTree>
    <p:extLst>
      <p:ext uri="{BB962C8B-B14F-4D97-AF65-F5344CB8AC3E}">
        <p14:creationId xmlns:p14="http://schemas.microsoft.com/office/powerpoint/2010/main" val="9699538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Nur Titel">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0A1BF2A7-198D-4BCD-8375-CAC66677F609}" type="datetime1">
              <a:rPr lang="de-DE" smtClean="0"/>
              <a:t>09.10.24</a:t>
            </a:fld>
            <a:endParaRPr lang="de-DE"/>
          </a:p>
        </p:txBody>
      </p:sp>
      <p:sp>
        <p:nvSpPr>
          <p:cNvPr id="5" name="Slide Number Placeholder 4"/>
          <p:cNvSpPr>
            <a:spLocks noGrp="1"/>
          </p:cNvSpPr>
          <p:nvPr>
            <p:ph type="sldNum" sz="quarter" idx="12"/>
          </p:nvPr>
        </p:nvSpPr>
        <p:spPr/>
        <p:txBody>
          <a:bodyPr/>
          <a:lstStyle/>
          <a:p>
            <a:fld id="{61696EC4-B4CF-4701-AD06-A8439D6D8E12}" type="slidenum">
              <a:rPr lang="de-DE" smtClean="0"/>
              <a:t>‹#›</a:t>
            </a:fld>
            <a:endParaRPr lang="de-DE"/>
          </a:p>
        </p:txBody>
      </p:sp>
      <p:sp>
        <p:nvSpPr>
          <p:cNvPr id="7" name="Title Placeholder 1">
            <a:extLst>
              <a:ext uri="{FF2B5EF4-FFF2-40B4-BE49-F238E27FC236}">
                <a16:creationId xmlns:a16="http://schemas.microsoft.com/office/drawing/2014/main" id="{910E8322-A2A9-45EC-9F17-A3F73D42D1C3}"/>
              </a:ext>
            </a:extLst>
          </p:cNvPr>
          <p:cNvSpPr>
            <a:spLocks noGrp="1"/>
          </p:cNvSpPr>
          <p:nvPr>
            <p:ph type="title"/>
          </p:nvPr>
        </p:nvSpPr>
        <p:spPr>
          <a:xfrm>
            <a:off x="396000" y="296244"/>
            <a:ext cx="6869178" cy="575989"/>
          </a:xfrm>
          <a:prstGeom prst="rect">
            <a:avLst/>
          </a:prstGeom>
        </p:spPr>
        <p:txBody>
          <a:bodyPr vert="horz" lIns="0" tIns="0" rIns="0" bIns="0" rtlCol="0" anchor="b">
            <a:normAutofit/>
          </a:bodyPr>
          <a:lstStyle>
            <a:lvl1pPr>
              <a:defRPr/>
            </a:lvl1pPr>
          </a:lstStyle>
          <a:p>
            <a:r>
              <a:rPr lang="de-DE" altLang="de-DE"/>
              <a:t>Mastertitelformat bearbeiten</a:t>
            </a:r>
            <a:endParaRPr lang="en-US" dirty="0"/>
          </a:p>
        </p:txBody>
      </p:sp>
      <p:sp>
        <p:nvSpPr>
          <p:cNvPr id="2" name="Rechteck 1"/>
          <p:cNvSpPr/>
          <p:nvPr userDrawn="1"/>
        </p:nvSpPr>
        <p:spPr>
          <a:xfrm>
            <a:off x="0" y="4652492"/>
            <a:ext cx="914400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Bildplatzhalter 3"/>
          <p:cNvSpPr>
            <a:spLocks noGrp="1"/>
          </p:cNvSpPr>
          <p:nvPr>
            <p:ph type="pic" sz="quarter" idx="14"/>
          </p:nvPr>
        </p:nvSpPr>
        <p:spPr>
          <a:xfrm>
            <a:off x="0" y="1328419"/>
            <a:ext cx="9144000" cy="3419793"/>
          </a:xfrm>
          <a:solidFill>
            <a:srgbClr val="FF99FF"/>
          </a:solidFill>
        </p:spPr>
        <p:txBody>
          <a:bodyPr anchor="t"/>
          <a:lstStyle>
            <a:lvl1pPr marL="0" indent="0" algn="ctr">
              <a:buFont typeface="Arial" panose="020B0604020202020204" pitchFamily="34" charset="0"/>
              <a:buNone/>
              <a:defRPr/>
            </a:lvl1pPr>
          </a:lstStyle>
          <a:p>
            <a:r>
              <a:rPr lang="de-DE"/>
              <a:t>Bild durch Klicken auf Symbol hinzufügen</a:t>
            </a:r>
            <a:endParaRPr lang="de-DE" dirty="0"/>
          </a:p>
        </p:txBody>
      </p:sp>
    </p:spTree>
    <p:extLst>
      <p:ext uri="{BB962C8B-B14F-4D97-AF65-F5344CB8AC3E}">
        <p14:creationId xmlns:p14="http://schemas.microsoft.com/office/powerpoint/2010/main" val="36710660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6000" y="296244"/>
            <a:ext cx="6869178" cy="575989"/>
          </a:xfrm>
          <a:prstGeom prst="rect">
            <a:avLst/>
          </a:prstGeom>
        </p:spPr>
        <p:txBody>
          <a:bodyPr vert="horz" lIns="0" tIns="0" rIns="0" bIns="0" rtlCol="0" anchor="b">
            <a:normAutofit/>
          </a:bodyPr>
          <a:lstStyle/>
          <a:p>
            <a:r>
              <a:rPr lang="en-US" altLang="de-DE" dirty="0" err="1"/>
              <a:t>Mastertitelformat</a:t>
            </a:r>
            <a:r>
              <a:rPr lang="en-US" altLang="de-DE" dirty="0"/>
              <a:t> </a:t>
            </a:r>
            <a:r>
              <a:rPr lang="en-US" altLang="de-DE" dirty="0" err="1"/>
              <a:t>bearbeiten</a:t>
            </a:r>
            <a:endParaRPr lang="en-US" dirty="0"/>
          </a:p>
        </p:txBody>
      </p:sp>
      <p:sp>
        <p:nvSpPr>
          <p:cNvPr id="3" name="Text Placeholder 2"/>
          <p:cNvSpPr>
            <a:spLocks noGrp="1"/>
          </p:cNvSpPr>
          <p:nvPr>
            <p:ph type="body" idx="1"/>
          </p:nvPr>
        </p:nvSpPr>
        <p:spPr>
          <a:xfrm>
            <a:off x="396000" y="1187341"/>
            <a:ext cx="8351999" cy="3393631"/>
          </a:xfrm>
          <a:prstGeom prst="rect">
            <a:avLst/>
          </a:prstGeom>
        </p:spPr>
        <p:txBody>
          <a:bodyPr vert="horz" lIns="0" tIns="0" rIns="0" bIns="0" rtlCol="0">
            <a:normAutofit/>
          </a:bodyPr>
          <a:lstStyle/>
          <a:p>
            <a:pPr lvl="0"/>
            <a:r>
              <a:rPr lang="de-DE" altLang="de-DE" dirty="0"/>
              <a:t>Karlsruher Institut für Technologie (KIT)</a:t>
            </a:r>
          </a:p>
          <a:p>
            <a:pPr lvl="1"/>
            <a:r>
              <a:rPr lang="en-US" altLang="de-DE" dirty="0" err="1"/>
              <a:t>Zweite</a:t>
            </a:r>
            <a:r>
              <a:rPr lang="en-US" altLang="de-DE" dirty="0"/>
              <a:t> </a:t>
            </a:r>
            <a:r>
              <a:rPr lang="en-US" altLang="de-DE" dirty="0" err="1"/>
              <a:t>Ebene</a:t>
            </a:r>
            <a:endParaRPr lang="en-US" altLang="de-DE" dirty="0"/>
          </a:p>
          <a:p>
            <a:pPr lvl="2"/>
            <a:r>
              <a:rPr lang="en-US" altLang="de-DE" dirty="0" err="1"/>
              <a:t>Dritte</a:t>
            </a:r>
            <a:r>
              <a:rPr lang="en-US" altLang="de-DE" dirty="0"/>
              <a:t> </a:t>
            </a:r>
            <a:r>
              <a:rPr lang="en-US" altLang="de-DE" dirty="0" err="1"/>
              <a:t>Ebene</a:t>
            </a:r>
            <a:endParaRPr lang="en-US" altLang="de-DE" dirty="0"/>
          </a:p>
          <a:p>
            <a:pPr lvl="3"/>
            <a:r>
              <a:rPr lang="en-US" altLang="de-DE" dirty="0" err="1"/>
              <a:t>Vierte</a:t>
            </a:r>
            <a:r>
              <a:rPr lang="en-US" altLang="de-DE" dirty="0"/>
              <a:t> </a:t>
            </a:r>
            <a:r>
              <a:rPr lang="en-US" altLang="de-DE" dirty="0" err="1"/>
              <a:t>Ebene</a:t>
            </a:r>
            <a:endParaRPr lang="en-US" altLang="de-DE" dirty="0"/>
          </a:p>
        </p:txBody>
      </p:sp>
      <p:sp>
        <p:nvSpPr>
          <p:cNvPr id="4" name="Date Placeholder 3"/>
          <p:cNvSpPr>
            <a:spLocks noGrp="1"/>
          </p:cNvSpPr>
          <p:nvPr>
            <p:ph type="dt" sz="half" idx="2"/>
          </p:nvPr>
        </p:nvSpPr>
        <p:spPr>
          <a:xfrm>
            <a:off x="627234" y="4748824"/>
            <a:ext cx="1027755" cy="396264"/>
          </a:xfrm>
          <a:prstGeom prst="rect">
            <a:avLst/>
          </a:prstGeom>
        </p:spPr>
        <p:txBody>
          <a:bodyPr vert="horz" lIns="0" tIns="0" rIns="0" bIns="0" rtlCol="0" anchor="ctr"/>
          <a:lstStyle>
            <a:lvl1pPr algn="l">
              <a:defRPr lang="de-DE" sz="900" smtClean="0"/>
            </a:lvl1pPr>
          </a:lstStyle>
          <a:p>
            <a:fld id="{6245B8D5-6333-46B0-B66F-CB871999619A}" type="datetime1">
              <a:rPr lang="de-DE" smtClean="0"/>
              <a:pPr/>
              <a:t>09.10.24</a:t>
            </a:fld>
            <a:endParaRPr lang="de-DE" dirty="0"/>
          </a:p>
        </p:txBody>
      </p:sp>
      <p:sp>
        <p:nvSpPr>
          <p:cNvPr id="6" name="Slide Number Placeholder 5"/>
          <p:cNvSpPr>
            <a:spLocks noGrp="1"/>
          </p:cNvSpPr>
          <p:nvPr>
            <p:ph type="sldNum" sz="quarter" idx="4"/>
          </p:nvPr>
        </p:nvSpPr>
        <p:spPr>
          <a:xfrm>
            <a:off x="216000" y="4748824"/>
            <a:ext cx="326368" cy="396264"/>
          </a:xfrm>
          <a:prstGeom prst="rect">
            <a:avLst/>
          </a:prstGeom>
        </p:spPr>
        <p:txBody>
          <a:bodyPr vert="horz" lIns="0" tIns="0" rIns="0" bIns="0" rtlCol="0" anchor="ctr"/>
          <a:lstStyle>
            <a:lvl1pPr algn="l">
              <a:defRPr sz="900" b="1">
                <a:solidFill>
                  <a:schemeClr val="tx1"/>
                </a:solidFill>
              </a:defRPr>
            </a:lvl1pPr>
          </a:lstStyle>
          <a:p>
            <a:fld id="{61696EC4-B4CF-4701-AD06-A8439D6D8E12}" type="slidenum">
              <a:rPr lang="en-US" smtClean="0"/>
              <a:pPr/>
              <a:t>‹#›</a:t>
            </a:fld>
            <a:endParaRPr lang="en-US" dirty="0"/>
          </a:p>
        </p:txBody>
      </p:sp>
      <p:sp>
        <p:nvSpPr>
          <p:cNvPr id="13" name="Fußzeilenplatzhalter 4">
            <a:extLst>
              <a:ext uri="{FF2B5EF4-FFF2-40B4-BE49-F238E27FC236}">
                <a16:creationId xmlns:a16="http://schemas.microsoft.com/office/drawing/2014/main" id="{AE6A56DB-B5EE-4225-952A-4A1FEE4F4716}"/>
              </a:ext>
            </a:extLst>
          </p:cNvPr>
          <p:cNvSpPr txBox="1">
            <a:spLocks/>
          </p:cNvSpPr>
          <p:nvPr userDrawn="1"/>
        </p:nvSpPr>
        <p:spPr>
          <a:xfrm>
            <a:off x="5505450" y="4741374"/>
            <a:ext cx="3245053" cy="403714"/>
          </a:xfrm>
          <a:prstGeom prst="rect">
            <a:avLst/>
          </a:prstGeom>
        </p:spPr>
        <p:txBody>
          <a:bodyPr vert="horz" lIns="0" tIns="0" rIns="0" bIns="0" rtlCol="0" anchor="ctr"/>
          <a:lstStyle>
            <a:defPPr>
              <a:defRPr lang="de-DE"/>
            </a:defPPr>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eaLnBrk="1" hangingPunct="1">
              <a:spcBef>
                <a:spcPct val="50000"/>
              </a:spcBef>
            </a:pPr>
            <a:endParaRPr lang="en-US" altLang="de-DE" sz="900" dirty="0"/>
          </a:p>
        </p:txBody>
      </p:sp>
      <p:cxnSp>
        <p:nvCxnSpPr>
          <p:cNvPr id="12" name="Gerade Verbindung 11"/>
          <p:cNvCxnSpPr/>
          <p:nvPr userDrawn="1"/>
        </p:nvCxnSpPr>
        <p:spPr>
          <a:xfrm>
            <a:off x="107947" y="4741374"/>
            <a:ext cx="8928107" cy="745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9" name="Grafik 8">
            <a:extLst>
              <a:ext uri="{FF2B5EF4-FFF2-40B4-BE49-F238E27FC236}">
                <a16:creationId xmlns:a16="http://schemas.microsoft.com/office/drawing/2014/main" id="{23D48D76-79C0-B811-7CB5-33D54E5EFA0C}"/>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7289515" y="93024"/>
            <a:ext cx="1746539" cy="982428"/>
          </a:xfrm>
          <a:prstGeom prst="rect">
            <a:avLst/>
          </a:prstGeom>
        </p:spPr>
      </p:pic>
      <p:pic>
        <p:nvPicPr>
          <p:cNvPr id="15" name="Grafik 14">
            <a:extLst>
              <a:ext uri="{FF2B5EF4-FFF2-40B4-BE49-F238E27FC236}">
                <a16:creationId xmlns:a16="http://schemas.microsoft.com/office/drawing/2014/main" id="{B0C0D6E4-DB5F-33BF-857D-7AAEAD37E9BD}"/>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8445086" y="4755174"/>
            <a:ext cx="704470" cy="396264"/>
          </a:xfrm>
          <a:prstGeom prst="rect">
            <a:avLst/>
          </a:prstGeom>
        </p:spPr>
      </p:pic>
      <p:sp>
        <p:nvSpPr>
          <p:cNvPr id="5" name="Textfeld 4">
            <a:extLst>
              <a:ext uri="{FF2B5EF4-FFF2-40B4-BE49-F238E27FC236}">
                <a16:creationId xmlns:a16="http://schemas.microsoft.com/office/drawing/2014/main" id="{27465931-21EA-9660-5E14-AF63DC4BDD7D}"/>
              </a:ext>
            </a:extLst>
          </p:cNvPr>
          <p:cNvSpPr txBox="1"/>
          <p:nvPr userDrawn="1"/>
        </p:nvSpPr>
        <p:spPr>
          <a:xfrm>
            <a:off x="6598920" y="4831540"/>
            <a:ext cx="1859280" cy="230832"/>
          </a:xfrm>
          <a:prstGeom prst="rect">
            <a:avLst/>
          </a:prstGeom>
          <a:noFill/>
        </p:spPr>
        <p:txBody>
          <a:bodyPr wrap="square" rtlCol="0">
            <a:spAutoFit/>
          </a:bodyPr>
          <a:lstStyle/>
          <a:p>
            <a:r>
              <a:rPr lang="de-DE" sz="900" dirty="0">
                <a:solidFill>
                  <a:schemeClr val="tx1">
                    <a:lumMod val="75000"/>
                    <a:lumOff val="25000"/>
                  </a:schemeClr>
                </a:solidFill>
              </a:rPr>
              <a:t>Zuletzt geändert: heute, 13:07</a:t>
            </a:r>
          </a:p>
        </p:txBody>
      </p:sp>
      <p:sp>
        <p:nvSpPr>
          <p:cNvPr id="7" name="Textfeld 6">
            <a:extLst>
              <a:ext uri="{FF2B5EF4-FFF2-40B4-BE49-F238E27FC236}">
                <a16:creationId xmlns:a16="http://schemas.microsoft.com/office/drawing/2014/main" id="{0120335F-BE2A-D3DF-5210-60356EB0104D}"/>
              </a:ext>
            </a:extLst>
          </p:cNvPr>
          <p:cNvSpPr txBox="1"/>
          <p:nvPr userDrawn="1"/>
        </p:nvSpPr>
        <p:spPr>
          <a:xfrm>
            <a:off x="3073995" y="4827815"/>
            <a:ext cx="2996008" cy="230832"/>
          </a:xfrm>
          <a:prstGeom prst="rect">
            <a:avLst/>
          </a:prstGeom>
          <a:noFill/>
        </p:spPr>
        <p:txBody>
          <a:bodyPr wrap="square" rtlCol="0">
            <a:spAutoFit/>
          </a:bodyPr>
          <a:lstStyle/>
          <a:p>
            <a:r>
              <a:rPr lang="de-DE" sz="900" dirty="0">
                <a:solidFill>
                  <a:schemeClr val="tx1">
                    <a:lumMod val="75000"/>
                    <a:lumOff val="25000"/>
                  </a:schemeClr>
                </a:solidFill>
              </a:rPr>
              <a:t>https://</a:t>
            </a:r>
            <a:r>
              <a:rPr lang="de-DE" sz="900" dirty="0" err="1">
                <a:solidFill>
                  <a:schemeClr val="tx1">
                    <a:lumMod val="75000"/>
                    <a:lumOff val="25000"/>
                  </a:schemeClr>
                </a:solidFill>
              </a:rPr>
              <a:t>institutzurbekaempfungakuterunterhopfung.de</a:t>
            </a:r>
            <a:endParaRPr lang="de-DE" sz="900" dirty="0">
              <a:solidFill>
                <a:schemeClr val="tx1">
                  <a:lumMod val="75000"/>
                  <a:lumOff val="25000"/>
                </a:schemeClr>
              </a:solidFill>
            </a:endParaRPr>
          </a:p>
        </p:txBody>
      </p:sp>
    </p:spTree>
    <p:extLst>
      <p:ext uri="{BB962C8B-B14F-4D97-AF65-F5344CB8AC3E}">
        <p14:creationId xmlns:p14="http://schemas.microsoft.com/office/powerpoint/2010/main" val="3503340467"/>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7" r:id="rId3"/>
    <p:sldLayoutId id="2147483687" r:id="rId4"/>
    <p:sldLayoutId id="2147483678" r:id="rId5"/>
    <p:sldLayoutId id="2147483686" r:id="rId6"/>
    <p:sldLayoutId id="2147483679" r:id="rId7"/>
    <p:sldLayoutId id="2147483688" r:id="rId8"/>
    <p:sldLayoutId id="2147483689" r:id="rId9"/>
    <p:sldLayoutId id="2147483680" r:id="rId10"/>
    <p:sldLayoutId id="2147483681" r:id="rId11"/>
    <p:sldLayoutId id="2147483682" r:id="rId12"/>
    <p:sldLayoutId id="2147483683" r:id="rId13"/>
    <p:sldLayoutId id="2147483684" r:id="rId14"/>
  </p:sldLayoutIdLst>
  <p:hf hdr="0" ftr="0"/>
  <p:txStyles>
    <p:titleStyle>
      <a:lvl1pPr algn="l" defTabSz="685983" rtl="0" eaLnBrk="1" latinLnBrk="0" hangingPunct="1">
        <a:lnSpc>
          <a:spcPct val="90000"/>
        </a:lnSpc>
        <a:spcBef>
          <a:spcPct val="0"/>
        </a:spcBef>
        <a:buNone/>
        <a:defRPr lang="en-US" sz="2400" b="1" kern="1200" dirty="0">
          <a:solidFill>
            <a:schemeClr val="tx1"/>
          </a:solidFill>
          <a:latin typeface="+mj-lt"/>
          <a:ea typeface="+mj-ea"/>
          <a:cs typeface="Arial" panose="020B0604020202020204" pitchFamily="34" charset="0"/>
        </a:defRPr>
      </a:lvl1pPr>
    </p:titleStyle>
    <p:bodyStyle>
      <a:lvl1pPr marL="203652" indent="-203652" algn="l" defTabSz="685983" rtl="0" eaLnBrk="1" latinLnBrk="0" hangingPunct="1">
        <a:lnSpc>
          <a:spcPct val="90000"/>
        </a:lnSpc>
        <a:spcBef>
          <a:spcPts val="360"/>
        </a:spcBef>
        <a:buSzPct val="88000"/>
        <a:buFontTx/>
        <a:buBlip>
          <a:blip r:embed="rId18"/>
        </a:buBlip>
        <a:defRPr sz="2000" kern="1200">
          <a:solidFill>
            <a:schemeClr val="tx1"/>
          </a:solidFill>
          <a:latin typeface="+mn-lt"/>
          <a:ea typeface="+mn-ea"/>
          <a:cs typeface="+mn-cs"/>
        </a:defRPr>
      </a:lvl1pPr>
      <a:lvl2pPr marL="470423" indent="-203652" algn="l" defTabSz="685983" rtl="0" eaLnBrk="1" latinLnBrk="0" hangingPunct="1">
        <a:lnSpc>
          <a:spcPct val="90000"/>
        </a:lnSpc>
        <a:spcBef>
          <a:spcPts val="360"/>
        </a:spcBef>
        <a:buSzPct val="88000"/>
        <a:buFontTx/>
        <a:buBlip>
          <a:blip r:embed="rId18"/>
        </a:buBlip>
        <a:defRPr sz="1800" kern="1200">
          <a:solidFill>
            <a:schemeClr val="tx1"/>
          </a:solidFill>
          <a:latin typeface="+mn-lt"/>
          <a:ea typeface="+mn-ea"/>
          <a:cs typeface="+mn-cs"/>
        </a:defRPr>
      </a:lvl2pPr>
      <a:lvl3pPr marL="737194" indent="-198888" algn="l" defTabSz="674073" rtl="0" eaLnBrk="1" latinLnBrk="0" hangingPunct="1">
        <a:lnSpc>
          <a:spcPct val="90000"/>
        </a:lnSpc>
        <a:spcBef>
          <a:spcPts val="360"/>
        </a:spcBef>
        <a:buSzPct val="88000"/>
        <a:buFontTx/>
        <a:buBlip>
          <a:blip r:embed="rId18"/>
        </a:buBlip>
        <a:defRPr sz="1600" kern="1200">
          <a:solidFill>
            <a:schemeClr val="tx1"/>
          </a:solidFill>
          <a:latin typeface="+mn-lt"/>
          <a:ea typeface="+mn-ea"/>
          <a:cs typeface="+mn-cs"/>
        </a:defRPr>
      </a:lvl3pPr>
      <a:lvl4pPr marL="1008729" indent="-203652" algn="l" defTabSz="685983" rtl="0" eaLnBrk="1" latinLnBrk="0" hangingPunct="1">
        <a:lnSpc>
          <a:spcPct val="90000"/>
        </a:lnSpc>
        <a:spcBef>
          <a:spcPts val="360"/>
        </a:spcBef>
        <a:buSzPct val="88000"/>
        <a:buFontTx/>
        <a:buBlip>
          <a:blip r:embed="rId18"/>
        </a:buBlip>
        <a:defRPr sz="1600" kern="1200">
          <a:solidFill>
            <a:schemeClr val="tx1"/>
          </a:solidFill>
          <a:latin typeface="+mn-lt"/>
          <a:ea typeface="+mn-ea"/>
          <a:cs typeface="+mn-cs"/>
        </a:defRPr>
      </a:lvl4pPr>
      <a:lvl5pPr marL="1275500" indent="-198888" algn="l" defTabSz="685983" rtl="0" eaLnBrk="1" latinLnBrk="0" hangingPunct="1">
        <a:lnSpc>
          <a:spcPct val="90000"/>
        </a:lnSpc>
        <a:spcBef>
          <a:spcPts val="360"/>
        </a:spcBef>
        <a:buSzPct val="88000"/>
        <a:buFontTx/>
        <a:buBlip>
          <a:blip r:embed="rId18"/>
        </a:buBlip>
        <a:defRPr sz="1200" kern="1200">
          <a:solidFill>
            <a:schemeClr val="tx1"/>
          </a:solidFill>
          <a:latin typeface="+mn-lt"/>
          <a:ea typeface="+mn-ea"/>
          <a:cs typeface="+mn-cs"/>
        </a:defRPr>
      </a:lvl5pPr>
      <a:lvl6pPr marL="1886453"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44"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436"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427" indent="-171496" algn="l" defTabSz="6859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983" rtl="0" eaLnBrk="1" latinLnBrk="0" hangingPunct="1">
        <a:defRPr sz="1350" kern="1200">
          <a:solidFill>
            <a:schemeClr val="tx1"/>
          </a:solidFill>
          <a:latin typeface="+mn-lt"/>
          <a:ea typeface="+mn-ea"/>
          <a:cs typeface="+mn-cs"/>
        </a:defRPr>
      </a:lvl1pPr>
      <a:lvl2pPr marL="342991" algn="l" defTabSz="685983" rtl="0" eaLnBrk="1" latinLnBrk="0" hangingPunct="1">
        <a:defRPr sz="1350" kern="1200">
          <a:solidFill>
            <a:schemeClr val="tx1"/>
          </a:solidFill>
          <a:latin typeface="+mn-lt"/>
          <a:ea typeface="+mn-ea"/>
          <a:cs typeface="+mn-cs"/>
        </a:defRPr>
      </a:lvl2pPr>
      <a:lvl3pPr marL="685983" algn="l" defTabSz="685983" rtl="0" eaLnBrk="1" latinLnBrk="0" hangingPunct="1">
        <a:defRPr sz="1350" kern="1200">
          <a:solidFill>
            <a:schemeClr val="tx1"/>
          </a:solidFill>
          <a:latin typeface="+mn-lt"/>
          <a:ea typeface="+mn-ea"/>
          <a:cs typeface="+mn-cs"/>
        </a:defRPr>
      </a:lvl3pPr>
      <a:lvl4pPr marL="1028974" algn="l" defTabSz="685983" rtl="0" eaLnBrk="1" latinLnBrk="0" hangingPunct="1">
        <a:defRPr sz="1350" kern="1200">
          <a:solidFill>
            <a:schemeClr val="tx1"/>
          </a:solidFill>
          <a:latin typeface="+mn-lt"/>
          <a:ea typeface="+mn-ea"/>
          <a:cs typeface="+mn-cs"/>
        </a:defRPr>
      </a:lvl4pPr>
      <a:lvl5pPr marL="1371966" algn="l" defTabSz="685983" rtl="0" eaLnBrk="1" latinLnBrk="0" hangingPunct="1">
        <a:defRPr sz="1350" kern="1200">
          <a:solidFill>
            <a:schemeClr val="tx1"/>
          </a:solidFill>
          <a:latin typeface="+mn-lt"/>
          <a:ea typeface="+mn-ea"/>
          <a:cs typeface="+mn-cs"/>
        </a:defRPr>
      </a:lvl5pPr>
      <a:lvl6pPr marL="1714957" algn="l" defTabSz="685983" rtl="0" eaLnBrk="1" latinLnBrk="0" hangingPunct="1">
        <a:defRPr sz="1350" kern="1200">
          <a:solidFill>
            <a:schemeClr val="tx1"/>
          </a:solidFill>
          <a:latin typeface="+mn-lt"/>
          <a:ea typeface="+mn-ea"/>
          <a:cs typeface="+mn-cs"/>
        </a:defRPr>
      </a:lvl6pPr>
      <a:lvl7pPr marL="2057949" algn="l" defTabSz="685983" rtl="0" eaLnBrk="1" latinLnBrk="0" hangingPunct="1">
        <a:defRPr sz="1350" kern="1200">
          <a:solidFill>
            <a:schemeClr val="tx1"/>
          </a:solidFill>
          <a:latin typeface="+mn-lt"/>
          <a:ea typeface="+mn-ea"/>
          <a:cs typeface="+mn-cs"/>
        </a:defRPr>
      </a:lvl7pPr>
      <a:lvl8pPr marL="2400940" algn="l" defTabSz="685983" rtl="0" eaLnBrk="1" latinLnBrk="0" hangingPunct="1">
        <a:defRPr sz="1350" kern="1200">
          <a:solidFill>
            <a:schemeClr val="tx1"/>
          </a:solidFill>
          <a:latin typeface="+mn-lt"/>
          <a:ea typeface="+mn-ea"/>
          <a:cs typeface="+mn-cs"/>
        </a:defRPr>
      </a:lvl8pPr>
      <a:lvl9pPr marL="2743932" algn="l" defTabSz="685983"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27">
          <p15:clr>
            <a:srgbClr val="F26B43"/>
          </p15:clr>
        </p15:guide>
        <p15:guide id="3" orient="horz" pos="464" userDrawn="1">
          <p15:clr>
            <a:srgbClr val="F26B43"/>
          </p15:clr>
        </p15:guide>
        <p15:guide id="4"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3" Type="http://schemas.openxmlformats.org/officeDocument/2006/relationships/customXml" Target="../ink/ink6.xml"/><Relationship Id="rId18" Type="http://schemas.openxmlformats.org/officeDocument/2006/relationships/image" Target="../media/image21.png"/><Relationship Id="rId26" Type="http://schemas.openxmlformats.org/officeDocument/2006/relationships/image" Target="../media/image25.png"/><Relationship Id="rId39" Type="http://schemas.openxmlformats.org/officeDocument/2006/relationships/customXml" Target="../ink/ink19.xml"/><Relationship Id="rId21" Type="http://schemas.openxmlformats.org/officeDocument/2006/relationships/customXml" Target="../ink/ink10.xml"/><Relationship Id="rId34" Type="http://schemas.openxmlformats.org/officeDocument/2006/relationships/image" Target="../media/image29.png"/><Relationship Id="rId42" Type="http://schemas.openxmlformats.org/officeDocument/2006/relationships/image" Target="../media/image33.png"/><Relationship Id="rId47" Type="http://schemas.openxmlformats.org/officeDocument/2006/relationships/customXml" Target="../ink/ink23.xml"/><Relationship Id="rId50" Type="http://schemas.openxmlformats.org/officeDocument/2006/relationships/image" Target="../media/image37.png"/><Relationship Id="rId7" Type="http://schemas.openxmlformats.org/officeDocument/2006/relationships/customXml" Target="../ink/ink3.xml"/><Relationship Id="rId2" Type="http://schemas.openxmlformats.org/officeDocument/2006/relationships/image" Target="../media/image17.jpeg"/><Relationship Id="rId16" Type="http://schemas.openxmlformats.org/officeDocument/2006/relationships/image" Target="../media/image20.png"/><Relationship Id="rId29" Type="http://schemas.openxmlformats.org/officeDocument/2006/relationships/customXml" Target="../ink/ink14.xml"/><Relationship Id="rId11" Type="http://schemas.openxmlformats.org/officeDocument/2006/relationships/customXml" Target="../ink/ink5.xml"/><Relationship Id="rId24" Type="http://schemas.openxmlformats.org/officeDocument/2006/relationships/image" Target="../media/image24.png"/><Relationship Id="rId32" Type="http://schemas.openxmlformats.org/officeDocument/2006/relationships/image" Target="../media/image28.png"/><Relationship Id="rId37" Type="http://schemas.openxmlformats.org/officeDocument/2006/relationships/customXml" Target="../ink/ink18.xml"/><Relationship Id="rId40" Type="http://schemas.openxmlformats.org/officeDocument/2006/relationships/image" Target="../media/image32.png"/><Relationship Id="rId45" Type="http://schemas.openxmlformats.org/officeDocument/2006/relationships/customXml" Target="../ink/ink22.xml"/><Relationship Id="rId5" Type="http://schemas.openxmlformats.org/officeDocument/2006/relationships/customXml" Target="../ink/ink2.xml"/><Relationship Id="rId15" Type="http://schemas.openxmlformats.org/officeDocument/2006/relationships/customXml" Target="../ink/ink7.xml"/><Relationship Id="rId23" Type="http://schemas.openxmlformats.org/officeDocument/2006/relationships/customXml" Target="../ink/ink11.xml"/><Relationship Id="rId28" Type="http://schemas.openxmlformats.org/officeDocument/2006/relationships/image" Target="../media/image26.png"/><Relationship Id="rId36" Type="http://schemas.openxmlformats.org/officeDocument/2006/relationships/image" Target="../media/image30.png"/><Relationship Id="rId49" Type="http://schemas.openxmlformats.org/officeDocument/2006/relationships/customXml" Target="../ink/ink24.xml"/><Relationship Id="rId10" Type="http://schemas.openxmlformats.org/officeDocument/2006/relationships/image" Target="../media/image17.png"/><Relationship Id="rId19" Type="http://schemas.openxmlformats.org/officeDocument/2006/relationships/customXml" Target="../ink/ink9.xml"/><Relationship Id="rId31" Type="http://schemas.openxmlformats.org/officeDocument/2006/relationships/customXml" Target="../ink/ink15.xml"/><Relationship Id="rId44" Type="http://schemas.openxmlformats.org/officeDocument/2006/relationships/image" Target="../media/image34.png"/><Relationship Id="rId4" Type="http://schemas.openxmlformats.org/officeDocument/2006/relationships/image" Target="../media/image14.png"/><Relationship Id="rId9" Type="http://schemas.openxmlformats.org/officeDocument/2006/relationships/customXml" Target="../ink/ink4.xml"/><Relationship Id="rId14" Type="http://schemas.openxmlformats.org/officeDocument/2006/relationships/image" Target="../media/image19.png"/><Relationship Id="rId22" Type="http://schemas.openxmlformats.org/officeDocument/2006/relationships/image" Target="../media/image23.png"/><Relationship Id="rId27" Type="http://schemas.openxmlformats.org/officeDocument/2006/relationships/customXml" Target="../ink/ink13.xml"/><Relationship Id="rId30" Type="http://schemas.openxmlformats.org/officeDocument/2006/relationships/image" Target="../media/image27.png"/><Relationship Id="rId35" Type="http://schemas.openxmlformats.org/officeDocument/2006/relationships/customXml" Target="../ink/ink17.xml"/><Relationship Id="rId43" Type="http://schemas.openxmlformats.org/officeDocument/2006/relationships/customXml" Target="../ink/ink21.xml"/><Relationship Id="rId48" Type="http://schemas.openxmlformats.org/officeDocument/2006/relationships/image" Target="../media/image36.png"/><Relationship Id="rId8" Type="http://schemas.openxmlformats.org/officeDocument/2006/relationships/image" Target="../media/image16.png"/><Relationship Id="rId51" Type="http://schemas.openxmlformats.org/officeDocument/2006/relationships/image" Target="../media/image38.png"/><Relationship Id="rId3" Type="http://schemas.openxmlformats.org/officeDocument/2006/relationships/customXml" Target="../ink/ink1.xml"/><Relationship Id="rId12" Type="http://schemas.openxmlformats.org/officeDocument/2006/relationships/image" Target="../media/image18.png"/><Relationship Id="rId17" Type="http://schemas.openxmlformats.org/officeDocument/2006/relationships/customXml" Target="../ink/ink8.xml"/><Relationship Id="rId25" Type="http://schemas.openxmlformats.org/officeDocument/2006/relationships/customXml" Target="../ink/ink12.xml"/><Relationship Id="rId33" Type="http://schemas.openxmlformats.org/officeDocument/2006/relationships/customXml" Target="../ink/ink16.xml"/><Relationship Id="rId38" Type="http://schemas.openxmlformats.org/officeDocument/2006/relationships/image" Target="../media/image31.png"/><Relationship Id="rId46" Type="http://schemas.openxmlformats.org/officeDocument/2006/relationships/image" Target="../media/image35.png"/><Relationship Id="rId20" Type="http://schemas.openxmlformats.org/officeDocument/2006/relationships/image" Target="../media/image22.png"/><Relationship Id="rId41" Type="http://schemas.openxmlformats.org/officeDocument/2006/relationships/customXml" Target="../ink/ink20.xml"/><Relationship Id="rId1" Type="http://schemas.openxmlformats.org/officeDocument/2006/relationships/slideLayout" Target="../slideLayouts/slideLayout2.xml"/><Relationship Id="rId6"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3" Type="http://schemas.openxmlformats.org/officeDocument/2006/relationships/image" Target="../media/image171.png"/><Relationship Id="rId18" Type="http://schemas.openxmlformats.org/officeDocument/2006/relationships/customXml" Target="../ink/ink33.xml"/><Relationship Id="rId26" Type="http://schemas.openxmlformats.org/officeDocument/2006/relationships/customXml" Target="../ink/ink37.xml"/><Relationship Id="rId39" Type="http://schemas.openxmlformats.org/officeDocument/2006/relationships/image" Target="../media/image302.png"/><Relationship Id="rId21" Type="http://schemas.openxmlformats.org/officeDocument/2006/relationships/image" Target="../media/image211.png"/><Relationship Id="rId34" Type="http://schemas.openxmlformats.org/officeDocument/2006/relationships/customXml" Target="../ink/ink41.xml"/><Relationship Id="rId42" Type="http://schemas.openxmlformats.org/officeDocument/2006/relationships/customXml" Target="../ink/ink45.xml"/><Relationship Id="rId47" Type="http://schemas.openxmlformats.org/officeDocument/2006/relationships/image" Target="../media/image342.png"/><Relationship Id="rId50" Type="http://schemas.openxmlformats.org/officeDocument/2006/relationships/customXml" Target="../ink/ink49.xml"/><Relationship Id="rId55" Type="http://schemas.openxmlformats.org/officeDocument/2006/relationships/image" Target="../media/image381.png"/><Relationship Id="rId7" Type="http://schemas.openxmlformats.org/officeDocument/2006/relationships/image" Target="../media/image141.png"/><Relationship Id="rId2" Type="http://schemas.openxmlformats.org/officeDocument/2006/relationships/customXml" Target="../ink/ink25.xml"/><Relationship Id="rId16" Type="http://schemas.openxmlformats.org/officeDocument/2006/relationships/customXml" Target="../ink/ink32.xml"/><Relationship Id="rId29" Type="http://schemas.openxmlformats.org/officeDocument/2006/relationships/image" Target="../media/image252.png"/><Relationship Id="rId11" Type="http://schemas.openxmlformats.org/officeDocument/2006/relationships/image" Target="../media/image161.png"/><Relationship Id="rId24" Type="http://schemas.openxmlformats.org/officeDocument/2006/relationships/customXml" Target="../ink/ink36.xml"/><Relationship Id="rId32" Type="http://schemas.openxmlformats.org/officeDocument/2006/relationships/customXml" Target="../ink/ink40.xml"/><Relationship Id="rId37" Type="http://schemas.openxmlformats.org/officeDocument/2006/relationships/image" Target="../media/image292.png"/><Relationship Id="rId40" Type="http://schemas.openxmlformats.org/officeDocument/2006/relationships/customXml" Target="../ink/ink44.xml"/><Relationship Id="rId45" Type="http://schemas.openxmlformats.org/officeDocument/2006/relationships/image" Target="../media/image332.png"/><Relationship Id="rId53" Type="http://schemas.openxmlformats.org/officeDocument/2006/relationships/image" Target="../media/image371.png"/><Relationship Id="rId58" Type="http://schemas.openxmlformats.org/officeDocument/2006/relationships/image" Target="../media/image40.jpg"/><Relationship Id="rId5" Type="http://schemas.openxmlformats.org/officeDocument/2006/relationships/image" Target="../media/image13.png"/><Relationship Id="rId19" Type="http://schemas.openxmlformats.org/officeDocument/2006/relationships/image" Target="../media/image201.png"/><Relationship Id="rId4" Type="http://schemas.openxmlformats.org/officeDocument/2006/relationships/customXml" Target="../ink/ink26.xml"/><Relationship Id="rId9" Type="http://schemas.openxmlformats.org/officeDocument/2006/relationships/image" Target="../media/image150.png"/><Relationship Id="rId14" Type="http://schemas.openxmlformats.org/officeDocument/2006/relationships/customXml" Target="../ink/ink31.xml"/><Relationship Id="rId22" Type="http://schemas.openxmlformats.org/officeDocument/2006/relationships/customXml" Target="../ink/ink35.xml"/><Relationship Id="rId27" Type="http://schemas.openxmlformats.org/officeDocument/2006/relationships/image" Target="../media/image242.png"/><Relationship Id="rId30" Type="http://schemas.openxmlformats.org/officeDocument/2006/relationships/customXml" Target="../ink/ink39.xml"/><Relationship Id="rId35" Type="http://schemas.openxmlformats.org/officeDocument/2006/relationships/image" Target="../media/image282.png"/><Relationship Id="rId43" Type="http://schemas.openxmlformats.org/officeDocument/2006/relationships/image" Target="../media/image322.png"/><Relationship Id="rId48" Type="http://schemas.openxmlformats.org/officeDocument/2006/relationships/customXml" Target="../ink/ink48.xml"/><Relationship Id="rId56" Type="http://schemas.openxmlformats.org/officeDocument/2006/relationships/customXml" Target="../ink/ink52.xml"/><Relationship Id="rId8" Type="http://schemas.openxmlformats.org/officeDocument/2006/relationships/customXml" Target="../ink/ink28.xml"/><Relationship Id="rId51" Type="http://schemas.openxmlformats.org/officeDocument/2006/relationships/image" Target="../media/image362.png"/><Relationship Id="rId3" Type="http://schemas.openxmlformats.org/officeDocument/2006/relationships/image" Target="../media/image12.png"/><Relationship Id="rId12" Type="http://schemas.openxmlformats.org/officeDocument/2006/relationships/customXml" Target="../ink/ink30.xml"/><Relationship Id="rId17" Type="http://schemas.openxmlformats.org/officeDocument/2006/relationships/image" Target="../media/image191.png"/><Relationship Id="rId25" Type="http://schemas.openxmlformats.org/officeDocument/2006/relationships/image" Target="../media/image232.png"/><Relationship Id="rId33" Type="http://schemas.openxmlformats.org/officeDocument/2006/relationships/image" Target="../media/image272.png"/><Relationship Id="rId38" Type="http://schemas.openxmlformats.org/officeDocument/2006/relationships/customXml" Target="../ink/ink43.xml"/><Relationship Id="rId46" Type="http://schemas.openxmlformats.org/officeDocument/2006/relationships/customXml" Target="../ink/ink47.xml"/><Relationship Id="rId20" Type="http://schemas.openxmlformats.org/officeDocument/2006/relationships/customXml" Target="../ink/ink34.xml"/><Relationship Id="rId41" Type="http://schemas.openxmlformats.org/officeDocument/2006/relationships/image" Target="../media/image312.png"/><Relationship Id="rId54" Type="http://schemas.openxmlformats.org/officeDocument/2006/relationships/customXml" Target="../ink/ink51.xml"/><Relationship Id="rId1" Type="http://schemas.openxmlformats.org/officeDocument/2006/relationships/slideLayout" Target="../slideLayouts/slideLayout2.xml"/><Relationship Id="rId6" Type="http://schemas.openxmlformats.org/officeDocument/2006/relationships/customXml" Target="../ink/ink27.xml"/><Relationship Id="rId15" Type="http://schemas.openxmlformats.org/officeDocument/2006/relationships/image" Target="../media/image181.png"/><Relationship Id="rId23" Type="http://schemas.openxmlformats.org/officeDocument/2006/relationships/image" Target="../media/image222.png"/><Relationship Id="rId28" Type="http://schemas.openxmlformats.org/officeDocument/2006/relationships/customXml" Target="../ink/ink38.xml"/><Relationship Id="rId36" Type="http://schemas.openxmlformats.org/officeDocument/2006/relationships/customXml" Target="../ink/ink42.xml"/><Relationship Id="rId49" Type="http://schemas.openxmlformats.org/officeDocument/2006/relationships/image" Target="../media/image352.png"/><Relationship Id="rId57" Type="http://schemas.openxmlformats.org/officeDocument/2006/relationships/image" Target="../media/image391.png"/><Relationship Id="rId10" Type="http://schemas.openxmlformats.org/officeDocument/2006/relationships/customXml" Target="../ink/ink29.xml"/><Relationship Id="rId31" Type="http://schemas.openxmlformats.org/officeDocument/2006/relationships/image" Target="../media/image262.png"/><Relationship Id="rId44" Type="http://schemas.openxmlformats.org/officeDocument/2006/relationships/customXml" Target="../ink/ink46.xml"/><Relationship Id="rId52" Type="http://schemas.openxmlformats.org/officeDocument/2006/relationships/customXml" Target="../ink/ink50.xml"/></Relationships>
</file>

<file path=ppt/slides/_rels/slide18.xml.rels><?xml version="1.0" encoding="UTF-8" standalone="yes"?>
<Relationships xmlns="http://schemas.openxmlformats.org/package/2006/relationships"><Relationship Id="rId26" Type="http://schemas.openxmlformats.org/officeDocument/2006/relationships/customXml" Target="../ink/ink65.xml"/><Relationship Id="rId21" Type="http://schemas.openxmlformats.org/officeDocument/2006/relationships/image" Target="../media/image211.png"/><Relationship Id="rId42" Type="http://schemas.openxmlformats.org/officeDocument/2006/relationships/customXml" Target="../ink/ink73.xml"/><Relationship Id="rId47" Type="http://schemas.openxmlformats.org/officeDocument/2006/relationships/image" Target="../media/image342.png"/><Relationship Id="rId63" Type="http://schemas.openxmlformats.org/officeDocument/2006/relationships/customXml" Target="../ink/ink82.xml"/><Relationship Id="rId68" Type="http://schemas.openxmlformats.org/officeDocument/2006/relationships/image" Target="../media/image46.png"/><Relationship Id="rId7" Type="http://schemas.openxmlformats.org/officeDocument/2006/relationships/image" Target="../media/image141.png"/><Relationship Id="rId2" Type="http://schemas.openxmlformats.org/officeDocument/2006/relationships/customXml" Target="../ink/ink53.xml"/><Relationship Id="rId16" Type="http://schemas.openxmlformats.org/officeDocument/2006/relationships/customXml" Target="../ink/ink60.xml"/><Relationship Id="rId29" Type="http://schemas.openxmlformats.org/officeDocument/2006/relationships/image" Target="../media/image252.png"/><Relationship Id="rId11" Type="http://schemas.openxmlformats.org/officeDocument/2006/relationships/image" Target="../media/image161.png"/><Relationship Id="rId24" Type="http://schemas.openxmlformats.org/officeDocument/2006/relationships/customXml" Target="../ink/ink64.xml"/><Relationship Id="rId32" Type="http://schemas.openxmlformats.org/officeDocument/2006/relationships/customXml" Target="../ink/ink68.xml"/><Relationship Id="rId37" Type="http://schemas.openxmlformats.org/officeDocument/2006/relationships/image" Target="../media/image292.png"/><Relationship Id="rId40" Type="http://schemas.openxmlformats.org/officeDocument/2006/relationships/customXml" Target="../ink/ink72.xml"/><Relationship Id="rId45" Type="http://schemas.openxmlformats.org/officeDocument/2006/relationships/image" Target="../media/image332.png"/><Relationship Id="rId53" Type="http://schemas.openxmlformats.org/officeDocument/2006/relationships/image" Target="../media/image371.png"/><Relationship Id="rId58" Type="http://schemas.openxmlformats.org/officeDocument/2006/relationships/image" Target="../media/image40.jpg"/><Relationship Id="rId66" Type="http://schemas.openxmlformats.org/officeDocument/2006/relationships/image" Target="../media/image45.png"/><Relationship Id="rId5" Type="http://schemas.openxmlformats.org/officeDocument/2006/relationships/image" Target="../media/image13.png"/><Relationship Id="rId61" Type="http://schemas.openxmlformats.org/officeDocument/2006/relationships/customXml" Target="../ink/ink81.xml"/><Relationship Id="rId19" Type="http://schemas.openxmlformats.org/officeDocument/2006/relationships/image" Target="../media/image201.png"/><Relationship Id="rId14" Type="http://schemas.openxmlformats.org/officeDocument/2006/relationships/customXml" Target="../ink/ink59.xml"/><Relationship Id="rId22" Type="http://schemas.openxmlformats.org/officeDocument/2006/relationships/customXml" Target="../ink/ink63.xml"/><Relationship Id="rId27" Type="http://schemas.openxmlformats.org/officeDocument/2006/relationships/image" Target="../media/image242.png"/><Relationship Id="rId30" Type="http://schemas.openxmlformats.org/officeDocument/2006/relationships/customXml" Target="../ink/ink67.xml"/><Relationship Id="rId35" Type="http://schemas.openxmlformats.org/officeDocument/2006/relationships/image" Target="../media/image282.png"/><Relationship Id="rId43" Type="http://schemas.openxmlformats.org/officeDocument/2006/relationships/image" Target="../media/image322.png"/><Relationship Id="rId48" Type="http://schemas.openxmlformats.org/officeDocument/2006/relationships/customXml" Target="../ink/ink76.xml"/><Relationship Id="rId56" Type="http://schemas.openxmlformats.org/officeDocument/2006/relationships/customXml" Target="../ink/ink80.xml"/><Relationship Id="rId64" Type="http://schemas.openxmlformats.org/officeDocument/2006/relationships/image" Target="../media/image44.png"/><Relationship Id="rId69" Type="http://schemas.openxmlformats.org/officeDocument/2006/relationships/customXml" Target="../ink/ink85.xml"/><Relationship Id="rId8" Type="http://schemas.openxmlformats.org/officeDocument/2006/relationships/customXml" Target="../ink/ink56.xml"/><Relationship Id="rId51" Type="http://schemas.openxmlformats.org/officeDocument/2006/relationships/image" Target="../media/image362.png"/><Relationship Id="rId3" Type="http://schemas.openxmlformats.org/officeDocument/2006/relationships/image" Target="../media/image12.png"/><Relationship Id="rId12" Type="http://schemas.openxmlformats.org/officeDocument/2006/relationships/customXml" Target="../ink/ink58.xml"/><Relationship Id="rId17" Type="http://schemas.openxmlformats.org/officeDocument/2006/relationships/image" Target="../media/image191.png"/><Relationship Id="rId25" Type="http://schemas.openxmlformats.org/officeDocument/2006/relationships/image" Target="../media/image232.png"/><Relationship Id="rId33" Type="http://schemas.openxmlformats.org/officeDocument/2006/relationships/image" Target="../media/image272.png"/><Relationship Id="rId38" Type="http://schemas.openxmlformats.org/officeDocument/2006/relationships/customXml" Target="../ink/ink71.xml"/><Relationship Id="rId46" Type="http://schemas.openxmlformats.org/officeDocument/2006/relationships/customXml" Target="../ink/ink75.xml"/><Relationship Id="rId59" Type="http://schemas.openxmlformats.org/officeDocument/2006/relationships/image" Target="../media/image41.jpg"/><Relationship Id="rId67" Type="http://schemas.openxmlformats.org/officeDocument/2006/relationships/customXml" Target="../ink/ink84.xml"/><Relationship Id="rId20" Type="http://schemas.openxmlformats.org/officeDocument/2006/relationships/customXml" Target="../ink/ink62.xml"/><Relationship Id="rId41" Type="http://schemas.openxmlformats.org/officeDocument/2006/relationships/image" Target="../media/image312.png"/><Relationship Id="rId54" Type="http://schemas.openxmlformats.org/officeDocument/2006/relationships/customXml" Target="../ink/ink79.xml"/><Relationship Id="rId62" Type="http://schemas.openxmlformats.org/officeDocument/2006/relationships/image" Target="../media/image43.png"/><Relationship Id="rId70"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customXml" Target="../ink/ink55.xml"/><Relationship Id="rId15" Type="http://schemas.openxmlformats.org/officeDocument/2006/relationships/image" Target="../media/image181.png"/><Relationship Id="rId23" Type="http://schemas.openxmlformats.org/officeDocument/2006/relationships/image" Target="../media/image222.png"/><Relationship Id="rId28" Type="http://schemas.openxmlformats.org/officeDocument/2006/relationships/customXml" Target="../ink/ink66.xml"/><Relationship Id="rId36" Type="http://schemas.openxmlformats.org/officeDocument/2006/relationships/customXml" Target="../ink/ink70.xml"/><Relationship Id="rId49" Type="http://schemas.openxmlformats.org/officeDocument/2006/relationships/image" Target="../media/image352.png"/><Relationship Id="rId57" Type="http://schemas.openxmlformats.org/officeDocument/2006/relationships/image" Target="../media/image391.png"/><Relationship Id="rId10" Type="http://schemas.openxmlformats.org/officeDocument/2006/relationships/customXml" Target="../ink/ink57.xml"/><Relationship Id="rId31" Type="http://schemas.openxmlformats.org/officeDocument/2006/relationships/image" Target="../media/image262.png"/><Relationship Id="rId44" Type="http://schemas.openxmlformats.org/officeDocument/2006/relationships/customXml" Target="../ink/ink74.xml"/><Relationship Id="rId52" Type="http://schemas.openxmlformats.org/officeDocument/2006/relationships/customXml" Target="../ink/ink78.xml"/><Relationship Id="rId60" Type="http://schemas.openxmlformats.org/officeDocument/2006/relationships/image" Target="../media/image42.jpg"/><Relationship Id="rId65" Type="http://schemas.openxmlformats.org/officeDocument/2006/relationships/customXml" Target="../ink/ink83.xml"/><Relationship Id="rId4" Type="http://schemas.openxmlformats.org/officeDocument/2006/relationships/customXml" Target="../ink/ink54.xml"/><Relationship Id="rId9" Type="http://schemas.openxmlformats.org/officeDocument/2006/relationships/image" Target="../media/image150.png"/><Relationship Id="rId13" Type="http://schemas.openxmlformats.org/officeDocument/2006/relationships/image" Target="../media/image171.png"/><Relationship Id="rId18" Type="http://schemas.openxmlformats.org/officeDocument/2006/relationships/customXml" Target="../ink/ink61.xml"/><Relationship Id="rId39" Type="http://schemas.openxmlformats.org/officeDocument/2006/relationships/image" Target="../media/image302.png"/><Relationship Id="rId34" Type="http://schemas.openxmlformats.org/officeDocument/2006/relationships/customXml" Target="../ink/ink69.xml"/><Relationship Id="rId50" Type="http://schemas.openxmlformats.org/officeDocument/2006/relationships/customXml" Target="../ink/ink77.xml"/><Relationship Id="rId55" Type="http://schemas.openxmlformats.org/officeDocument/2006/relationships/image" Target="../media/image381.png"/></Relationships>
</file>

<file path=ppt/slides/_rels/slide1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3" Type="http://schemas.openxmlformats.org/officeDocument/2006/relationships/image" Target="../media/image1710.png"/><Relationship Id="rId18" Type="http://schemas.openxmlformats.org/officeDocument/2006/relationships/customXml" Target="../ink/ink94.xml"/><Relationship Id="rId26" Type="http://schemas.openxmlformats.org/officeDocument/2006/relationships/customXml" Target="../ink/ink98.xml"/><Relationship Id="rId39" Type="http://schemas.openxmlformats.org/officeDocument/2006/relationships/image" Target="../media/image3020.png"/><Relationship Id="rId21" Type="http://schemas.openxmlformats.org/officeDocument/2006/relationships/image" Target="../media/image2110.png"/><Relationship Id="rId34" Type="http://schemas.openxmlformats.org/officeDocument/2006/relationships/customXml" Target="../ink/ink102.xml"/><Relationship Id="rId42" Type="http://schemas.openxmlformats.org/officeDocument/2006/relationships/customXml" Target="../ink/ink106.xml"/><Relationship Id="rId47" Type="http://schemas.openxmlformats.org/officeDocument/2006/relationships/image" Target="../media/image3420.png"/><Relationship Id="rId50" Type="http://schemas.openxmlformats.org/officeDocument/2006/relationships/customXml" Target="../ink/ink110.xml"/><Relationship Id="rId55" Type="http://schemas.openxmlformats.org/officeDocument/2006/relationships/image" Target="../media/image3810.png"/><Relationship Id="rId7" Type="http://schemas.openxmlformats.org/officeDocument/2006/relationships/image" Target="../media/image1410.png"/><Relationship Id="rId2" Type="http://schemas.openxmlformats.org/officeDocument/2006/relationships/customXml" Target="../ink/ink86.xml"/><Relationship Id="rId16" Type="http://schemas.openxmlformats.org/officeDocument/2006/relationships/customXml" Target="../ink/ink93.xml"/><Relationship Id="rId29" Type="http://schemas.openxmlformats.org/officeDocument/2006/relationships/image" Target="../media/image2520.png"/><Relationship Id="rId11" Type="http://schemas.openxmlformats.org/officeDocument/2006/relationships/image" Target="../media/image1610.png"/><Relationship Id="rId24" Type="http://schemas.openxmlformats.org/officeDocument/2006/relationships/customXml" Target="../ink/ink97.xml"/><Relationship Id="rId32" Type="http://schemas.openxmlformats.org/officeDocument/2006/relationships/customXml" Target="../ink/ink101.xml"/><Relationship Id="rId37" Type="http://schemas.openxmlformats.org/officeDocument/2006/relationships/image" Target="../media/image2920.png"/><Relationship Id="rId40" Type="http://schemas.openxmlformats.org/officeDocument/2006/relationships/customXml" Target="../ink/ink105.xml"/><Relationship Id="rId45" Type="http://schemas.openxmlformats.org/officeDocument/2006/relationships/image" Target="../media/image3320.png"/><Relationship Id="rId53" Type="http://schemas.openxmlformats.org/officeDocument/2006/relationships/image" Target="../media/image3710.png"/><Relationship Id="rId58" Type="http://schemas.openxmlformats.org/officeDocument/2006/relationships/image" Target="../media/image40.jpg"/><Relationship Id="rId5" Type="http://schemas.openxmlformats.org/officeDocument/2006/relationships/image" Target="../media/image130.png"/><Relationship Id="rId19" Type="http://schemas.openxmlformats.org/officeDocument/2006/relationships/image" Target="../media/image2010.png"/><Relationship Id="rId4" Type="http://schemas.openxmlformats.org/officeDocument/2006/relationships/customXml" Target="../ink/ink87.xml"/><Relationship Id="rId9" Type="http://schemas.openxmlformats.org/officeDocument/2006/relationships/image" Target="../media/image1500.png"/><Relationship Id="rId14" Type="http://schemas.openxmlformats.org/officeDocument/2006/relationships/customXml" Target="../ink/ink92.xml"/><Relationship Id="rId22" Type="http://schemas.openxmlformats.org/officeDocument/2006/relationships/customXml" Target="../ink/ink96.xml"/><Relationship Id="rId27" Type="http://schemas.openxmlformats.org/officeDocument/2006/relationships/image" Target="../media/image2420.png"/><Relationship Id="rId30" Type="http://schemas.openxmlformats.org/officeDocument/2006/relationships/customXml" Target="../ink/ink100.xml"/><Relationship Id="rId35" Type="http://schemas.openxmlformats.org/officeDocument/2006/relationships/image" Target="../media/image2820.png"/><Relationship Id="rId43" Type="http://schemas.openxmlformats.org/officeDocument/2006/relationships/image" Target="../media/image3220.png"/><Relationship Id="rId48" Type="http://schemas.openxmlformats.org/officeDocument/2006/relationships/customXml" Target="../ink/ink109.xml"/><Relationship Id="rId56" Type="http://schemas.openxmlformats.org/officeDocument/2006/relationships/customXml" Target="../ink/ink113.xml"/><Relationship Id="rId8" Type="http://schemas.openxmlformats.org/officeDocument/2006/relationships/customXml" Target="../ink/ink89.xml"/><Relationship Id="rId51" Type="http://schemas.openxmlformats.org/officeDocument/2006/relationships/image" Target="../media/image3620.png"/><Relationship Id="rId3" Type="http://schemas.openxmlformats.org/officeDocument/2006/relationships/image" Target="../media/image120.png"/><Relationship Id="rId12" Type="http://schemas.openxmlformats.org/officeDocument/2006/relationships/customXml" Target="../ink/ink91.xml"/><Relationship Id="rId17" Type="http://schemas.openxmlformats.org/officeDocument/2006/relationships/image" Target="../media/image1910.png"/><Relationship Id="rId25" Type="http://schemas.openxmlformats.org/officeDocument/2006/relationships/image" Target="../media/image2320.png"/><Relationship Id="rId33" Type="http://schemas.openxmlformats.org/officeDocument/2006/relationships/image" Target="../media/image2720.png"/><Relationship Id="rId38" Type="http://schemas.openxmlformats.org/officeDocument/2006/relationships/customXml" Target="../ink/ink104.xml"/><Relationship Id="rId46" Type="http://schemas.openxmlformats.org/officeDocument/2006/relationships/customXml" Target="../ink/ink108.xml"/><Relationship Id="rId59" Type="http://schemas.openxmlformats.org/officeDocument/2006/relationships/customXml" Target="../ink/ink114.xml"/><Relationship Id="rId20" Type="http://schemas.openxmlformats.org/officeDocument/2006/relationships/customXml" Target="../ink/ink95.xml"/><Relationship Id="rId41" Type="http://schemas.openxmlformats.org/officeDocument/2006/relationships/image" Target="../media/image3120.png"/><Relationship Id="rId54" Type="http://schemas.openxmlformats.org/officeDocument/2006/relationships/customXml" Target="../ink/ink112.xml"/><Relationship Id="rId1" Type="http://schemas.openxmlformats.org/officeDocument/2006/relationships/slideLayout" Target="../slideLayouts/slideLayout2.xml"/><Relationship Id="rId6" Type="http://schemas.openxmlformats.org/officeDocument/2006/relationships/customXml" Target="../ink/ink88.xml"/><Relationship Id="rId15" Type="http://schemas.openxmlformats.org/officeDocument/2006/relationships/image" Target="../media/image1810.png"/><Relationship Id="rId23" Type="http://schemas.openxmlformats.org/officeDocument/2006/relationships/image" Target="../media/image2220.png"/><Relationship Id="rId28" Type="http://schemas.openxmlformats.org/officeDocument/2006/relationships/customXml" Target="../ink/ink99.xml"/><Relationship Id="rId36" Type="http://schemas.openxmlformats.org/officeDocument/2006/relationships/customXml" Target="../ink/ink103.xml"/><Relationship Id="rId49" Type="http://schemas.openxmlformats.org/officeDocument/2006/relationships/image" Target="../media/image3520.png"/><Relationship Id="rId57" Type="http://schemas.openxmlformats.org/officeDocument/2006/relationships/image" Target="../media/image3910.png"/><Relationship Id="rId10" Type="http://schemas.openxmlformats.org/officeDocument/2006/relationships/customXml" Target="../ink/ink90.xml"/><Relationship Id="rId31" Type="http://schemas.openxmlformats.org/officeDocument/2006/relationships/image" Target="../media/image2620.png"/><Relationship Id="rId44" Type="http://schemas.openxmlformats.org/officeDocument/2006/relationships/customXml" Target="../ink/ink107.xml"/><Relationship Id="rId52" Type="http://schemas.openxmlformats.org/officeDocument/2006/relationships/customXml" Target="../ink/ink111.xml"/><Relationship Id="rId60"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3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customXml" Target="../ink/ink117.xml"/><Relationship Id="rId3" Type="http://schemas.openxmlformats.org/officeDocument/2006/relationships/image" Target="../media/image52.jpg"/><Relationship Id="rId7" Type="http://schemas.openxmlformats.org/officeDocument/2006/relationships/image" Target="../media/image492.png"/><Relationship Id="rId2" Type="http://schemas.openxmlformats.org/officeDocument/2006/relationships/image" Target="../media/image51.jpg"/><Relationship Id="rId1" Type="http://schemas.openxmlformats.org/officeDocument/2006/relationships/slideLayout" Target="../slideLayouts/slideLayout2.xml"/><Relationship Id="rId6" Type="http://schemas.openxmlformats.org/officeDocument/2006/relationships/customXml" Target="../ink/ink116.xml"/><Relationship Id="rId5" Type="http://schemas.openxmlformats.org/officeDocument/2006/relationships/image" Target="../media/image482.png"/><Relationship Id="rId4" Type="http://schemas.openxmlformats.org/officeDocument/2006/relationships/customXml" Target="../ink/ink115.xml"/><Relationship Id="rId9" Type="http://schemas.openxmlformats.org/officeDocument/2006/relationships/image" Target="../media/image50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customXml" Target="../ink/ink118.xml"/><Relationship Id="rId7" Type="http://schemas.openxmlformats.org/officeDocument/2006/relationships/customXml" Target="../ink/ink120.xml"/><Relationship Id="rId2" Type="http://schemas.openxmlformats.org/officeDocument/2006/relationships/image" Target="../media/image52.jpg"/><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customXml" Target="../ink/ink119.xml"/><Relationship Id="rId4" Type="http://schemas.openxmlformats.org/officeDocument/2006/relationships/image" Target="../media/image512.png"/></Relationships>
</file>

<file path=ppt/slides/_rels/slide31.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customXml" Target="../ink/ink121.xml"/><Relationship Id="rId7" Type="http://schemas.openxmlformats.org/officeDocument/2006/relationships/customXml" Target="../ink/ink123.xml"/><Relationship Id="rId12" Type="http://schemas.openxmlformats.org/officeDocument/2006/relationships/image" Target="../media/image200.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170.png"/><Relationship Id="rId11" Type="http://schemas.openxmlformats.org/officeDocument/2006/relationships/customXml" Target="../ink/ink125.xml"/><Relationship Id="rId5" Type="http://schemas.openxmlformats.org/officeDocument/2006/relationships/customXml" Target="../ink/ink122.xml"/><Relationship Id="rId10" Type="http://schemas.openxmlformats.org/officeDocument/2006/relationships/image" Target="../media/image190.png"/><Relationship Id="rId4" Type="http://schemas.openxmlformats.org/officeDocument/2006/relationships/image" Target="../media/image160.png"/><Relationship Id="rId9" Type="http://schemas.openxmlformats.org/officeDocument/2006/relationships/customXml" Target="../ink/ink124.xml"/></Relationships>
</file>

<file path=ppt/slides/_rels/slide33.xml.rels><?xml version="1.0" encoding="UTF-8" standalone="yes"?>
<Relationships xmlns="http://schemas.openxmlformats.org/package/2006/relationships"><Relationship Id="rId8" Type="http://schemas.openxmlformats.org/officeDocument/2006/relationships/image" Target="../media/image491.png"/><Relationship Id="rId3" Type="http://schemas.openxmlformats.org/officeDocument/2006/relationships/customXml" Target="../ink/ink126.xml"/><Relationship Id="rId7" Type="http://schemas.openxmlformats.org/officeDocument/2006/relationships/customXml" Target="../ink/ink128.xml"/><Relationship Id="rId12" Type="http://schemas.openxmlformats.org/officeDocument/2006/relationships/image" Target="../media/image511.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481.png"/><Relationship Id="rId11" Type="http://schemas.openxmlformats.org/officeDocument/2006/relationships/customXml" Target="../ink/ink130.xml"/><Relationship Id="rId5" Type="http://schemas.openxmlformats.org/officeDocument/2006/relationships/customXml" Target="../ink/ink127.xml"/><Relationship Id="rId10" Type="http://schemas.openxmlformats.org/officeDocument/2006/relationships/image" Target="../media/image501.png"/><Relationship Id="rId4" Type="http://schemas.openxmlformats.org/officeDocument/2006/relationships/image" Target="../media/image471.png"/><Relationship Id="rId9" Type="http://schemas.openxmlformats.org/officeDocument/2006/relationships/customXml" Target="../ink/ink129.xml"/></Relationships>
</file>

<file path=ppt/slides/_rels/slide3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7.jpg"/><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17" Type="http://schemas.openxmlformats.org/officeDocument/2006/relationships/image" Target="../media/image79.png"/><Relationship Id="rId21" Type="http://schemas.openxmlformats.org/officeDocument/2006/relationships/image" Target="../media/image301.png"/><Relationship Id="rId42" Type="http://schemas.openxmlformats.org/officeDocument/2006/relationships/customXml" Target="../ink/ink151.xml"/><Relationship Id="rId63" Type="http://schemas.openxmlformats.org/officeDocument/2006/relationships/image" Target="../media/image510.png"/><Relationship Id="rId84" Type="http://schemas.openxmlformats.org/officeDocument/2006/relationships/customXml" Target="../ink/ink172.xml"/><Relationship Id="rId138" Type="http://schemas.openxmlformats.org/officeDocument/2006/relationships/customXml" Target="../ink/ink199.xml"/><Relationship Id="rId159" Type="http://schemas.openxmlformats.org/officeDocument/2006/relationships/image" Target="../media/image100.png"/><Relationship Id="rId107" Type="http://schemas.openxmlformats.org/officeDocument/2006/relationships/image" Target="../media/image74.png"/><Relationship Id="rId11" Type="http://schemas.openxmlformats.org/officeDocument/2006/relationships/image" Target="../media/image251.png"/><Relationship Id="rId32" Type="http://schemas.openxmlformats.org/officeDocument/2006/relationships/customXml" Target="../ink/ink146.xml"/><Relationship Id="rId53" Type="http://schemas.openxmlformats.org/officeDocument/2006/relationships/image" Target="../media/image460.png"/><Relationship Id="rId74" Type="http://schemas.openxmlformats.org/officeDocument/2006/relationships/customXml" Target="../ink/ink167.xml"/><Relationship Id="rId128" Type="http://schemas.openxmlformats.org/officeDocument/2006/relationships/customXml" Target="../ink/ink194.xml"/><Relationship Id="rId149" Type="http://schemas.openxmlformats.org/officeDocument/2006/relationships/image" Target="../media/image95.png"/><Relationship Id="rId5" Type="http://schemas.openxmlformats.org/officeDocument/2006/relationships/image" Target="../media/image221.png"/><Relationship Id="rId95" Type="http://schemas.openxmlformats.org/officeDocument/2006/relationships/image" Target="../media/image68.png"/><Relationship Id="rId160" Type="http://schemas.openxmlformats.org/officeDocument/2006/relationships/customXml" Target="../ink/ink210.xml"/><Relationship Id="rId22" Type="http://schemas.openxmlformats.org/officeDocument/2006/relationships/customXml" Target="../ink/ink141.xml"/><Relationship Id="rId43" Type="http://schemas.openxmlformats.org/officeDocument/2006/relationships/image" Target="../media/image410.png"/><Relationship Id="rId64" Type="http://schemas.openxmlformats.org/officeDocument/2006/relationships/customXml" Target="../ink/ink162.xml"/><Relationship Id="rId118" Type="http://schemas.openxmlformats.org/officeDocument/2006/relationships/customXml" Target="../ink/ink189.xml"/><Relationship Id="rId139" Type="http://schemas.openxmlformats.org/officeDocument/2006/relationships/image" Target="../media/image90.png"/><Relationship Id="rId85" Type="http://schemas.openxmlformats.org/officeDocument/2006/relationships/image" Target="../media/image63.png"/><Relationship Id="rId150" Type="http://schemas.openxmlformats.org/officeDocument/2006/relationships/customXml" Target="../ink/ink205.xml"/><Relationship Id="rId12" Type="http://schemas.openxmlformats.org/officeDocument/2006/relationships/customXml" Target="../ink/ink136.xml"/><Relationship Id="rId33" Type="http://schemas.openxmlformats.org/officeDocument/2006/relationships/image" Target="../media/image361.png"/><Relationship Id="rId108" Type="http://schemas.openxmlformats.org/officeDocument/2006/relationships/customXml" Target="../ink/ink184.xml"/><Relationship Id="rId129" Type="http://schemas.openxmlformats.org/officeDocument/2006/relationships/image" Target="../media/image85.png"/><Relationship Id="rId54" Type="http://schemas.openxmlformats.org/officeDocument/2006/relationships/customXml" Target="../ink/ink157.xml"/><Relationship Id="rId70" Type="http://schemas.openxmlformats.org/officeDocument/2006/relationships/customXml" Target="../ink/ink165.xml"/><Relationship Id="rId75" Type="http://schemas.openxmlformats.org/officeDocument/2006/relationships/image" Target="../media/image570.png"/><Relationship Id="rId91" Type="http://schemas.openxmlformats.org/officeDocument/2006/relationships/image" Target="../media/image66.png"/><Relationship Id="rId96" Type="http://schemas.openxmlformats.org/officeDocument/2006/relationships/customXml" Target="../ink/ink178.xml"/><Relationship Id="rId140" Type="http://schemas.openxmlformats.org/officeDocument/2006/relationships/customXml" Target="../ink/ink200.xml"/><Relationship Id="rId145" Type="http://schemas.openxmlformats.org/officeDocument/2006/relationships/image" Target="../media/image93.png"/><Relationship Id="rId161" Type="http://schemas.openxmlformats.org/officeDocument/2006/relationships/image" Target="../media/image101.png"/><Relationship Id="rId166" Type="http://schemas.openxmlformats.org/officeDocument/2006/relationships/customXml" Target="../ink/ink213.xml"/><Relationship Id="rId1" Type="http://schemas.openxmlformats.org/officeDocument/2006/relationships/slideLayout" Target="../slideLayouts/slideLayout2.xml"/><Relationship Id="rId6" Type="http://schemas.openxmlformats.org/officeDocument/2006/relationships/customXml" Target="../ink/ink133.xml"/><Relationship Id="rId23" Type="http://schemas.openxmlformats.org/officeDocument/2006/relationships/image" Target="../media/image311.png"/><Relationship Id="rId28" Type="http://schemas.openxmlformats.org/officeDocument/2006/relationships/customXml" Target="../ink/ink144.xml"/><Relationship Id="rId49" Type="http://schemas.openxmlformats.org/officeDocument/2006/relationships/image" Target="../media/image440.png"/><Relationship Id="rId114" Type="http://schemas.openxmlformats.org/officeDocument/2006/relationships/customXml" Target="../ink/ink187.xml"/><Relationship Id="rId119" Type="http://schemas.openxmlformats.org/officeDocument/2006/relationships/image" Target="../media/image80.png"/><Relationship Id="rId44" Type="http://schemas.openxmlformats.org/officeDocument/2006/relationships/customXml" Target="../ink/ink152.xml"/><Relationship Id="rId60" Type="http://schemas.openxmlformats.org/officeDocument/2006/relationships/customXml" Target="../ink/ink160.xml"/><Relationship Id="rId65" Type="http://schemas.openxmlformats.org/officeDocument/2006/relationships/image" Target="../media/image520.png"/><Relationship Id="rId81" Type="http://schemas.openxmlformats.org/officeDocument/2006/relationships/image" Target="../media/image61.png"/><Relationship Id="rId86" Type="http://schemas.openxmlformats.org/officeDocument/2006/relationships/customXml" Target="../ink/ink173.xml"/><Relationship Id="rId130" Type="http://schemas.openxmlformats.org/officeDocument/2006/relationships/customXml" Target="../ink/ink195.xml"/><Relationship Id="rId135" Type="http://schemas.openxmlformats.org/officeDocument/2006/relationships/image" Target="../media/image88.png"/><Relationship Id="rId151" Type="http://schemas.openxmlformats.org/officeDocument/2006/relationships/image" Target="../media/image96.png"/><Relationship Id="rId156" Type="http://schemas.openxmlformats.org/officeDocument/2006/relationships/customXml" Target="../ink/ink208.xml"/><Relationship Id="rId13" Type="http://schemas.openxmlformats.org/officeDocument/2006/relationships/image" Target="../media/image261.png"/><Relationship Id="rId18" Type="http://schemas.openxmlformats.org/officeDocument/2006/relationships/customXml" Target="../ink/ink139.xml"/><Relationship Id="rId39" Type="http://schemas.openxmlformats.org/officeDocument/2006/relationships/image" Target="../media/image390.png"/><Relationship Id="rId109" Type="http://schemas.openxmlformats.org/officeDocument/2006/relationships/image" Target="../media/image75.png"/><Relationship Id="rId34" Type="http://schemas.openxmlformats.org/officeDocument/2006/relationships/customXml" Target="../ink/ink147.xml"/><Relationship Id="rId50" Type="http://schemas.openxmlformats.org/officeDocument/2006/relationships/customXml" Target="../ink/ink155.xml"/><Relationship Id="rId55" Type="http://schemas.openxmlformats.org/officeDocument/2006/relationships/image" Target="../media/image470.png"/><Relationship Id="rId76" Type="http://schemas.openxmlformats.org/officeDocument/2006/relationships/customXml" Target="../ink/ink168.xml"/><Relationship Id="rId97" Type="http://schemas.openxmlformats.org/officeDocument/2006/relationships/image" Target="../media/image69.png"/><Relationship Id="rId104" Type="http://schemas.openxmlformats.org/officeDocument/2006/relationships/customXml" Target="../ink/ink182.xml"/><Relationship Id="rId120" Type="http://schemas.openxmlformats.org/officeDocument/2006/relationships/customXml" Target="../ink/ink190.xml"/><Relationship Id="rId125" Type="http://schemas.openxmlformats.org/officeDocument/2006/relationships/image" Target="../media/image83.png"/><Relationship Id="rId141" Type="http://schemas.openxmlformats.org/officeDocument/2006/relationships/image" Target="../media/image91.png"/><Relationship Id="rId146" Type="http://schemas.openxmlformats.org/officeDocument/2006/relationships/customXml" Target="../ink/ink203.xml"/><Relationship Id="rId167" Type="http://schemas.openxmlformats.org/officeDocument/2006/relationships/image" Target="../media/image104.png"/><Relationship Id="rId7" Type="http://schemas.openxmlformats.org/officeDocument/2006/relationships/image" Target="../media/image231.png"/><Relationship Id="rId71" Type="http://schemas.openxmlformats.org/officeDocument/2006/relationships/image" Target="../media/image550.png"/><Relationship Id="rId92" Type="http://schemas.openxmlformats.org/officeDocument/2006/relationships/customXml" Target="../ink/ink176.xml"/><Relationship Id="rId162" Type="http://schemas.openxmlformats.org/officeDocument/2006/relationships/customXml" Target="../ink/ink211.xml"/><Relationship Id="rId2" Type="http://schemas.openxmlformats.org/officeDocument/2006/relationships/customXml" Target="../ink/ink131.xml"/><Relationship Id="rId29" Type="http://schemas.openxmlformats.org/officeDocument/2006/relationships/image" Target="../media/image341.png"/><Relationship Id="rId24" Type="http://schemas.openxmlformats.org/officeDocument/2006/relationships/customXml" Target="../ink/ink142.xml"/><Relationship Id="rId40" Type="http://schemas.openxmlformats.org/officeDocument/2006/relationships/customXml" Target="../ink/ink150.xml"/><Relationship Id="rId45" Type="http://schemas.openxmlformats.org/officeDocument/2006/relationships/image" Target="../media/image420.png"/><Relationship Id="rId66" Type="http://schemas.openxmlformats.org/officeDocument/2006/relationships/customXml" Target="../ink/ink163.xml"/><Relationship Id="rId87" Type="http://schemas.openxmlformats.org/officeDocument/2006/relationships/image" Target="../media/image64.png"/><Relationship Id="rId110" Type="http://schemas.openxmlformats.org/officeDocument/2006/relationships/customXml" Target="../ink/ink185.xml"/><Relationship Id="rId115" Type="http://schemas.openxmlformats.org/officeDocument/2006/relationships/image" Target="../media/image78.png"/><Relationship Id="rId131" Type="http://schemas.openxmlformats.org/officeDocument/2006/relationships/image" Target="../media/image86.png"/><Relationship Id="rId136" Type="http://schemas.openxmlformats.org/officeDocument/2006/relationships/customXml" Target="../ink/ink198.xml"/><Relationship Id="rId157" Type="http://schemas.openxmlformats.org/officeDocument/2006/relationships/image" Target="../media/image99.png"/><Relationship Id="rId61" Type="http://schemas.openxmlformats.org/officeDocument/2006/relationships/image" Target="../media/image500.png"/><Relationship Id="rId82" Type="http://schemas.openxmlformats.org/officeDocument/2006/relationships/customXml" Target="../ink/ink171.xml"/><Relationship Id="rId152" Type="http://schemas.openxmlformats.org/officeDocument/2006/relationships/customXml" Target="../ink/ink206.xml"/><Relationship Id="rId19" Type="http://schemas.openxmlformats.org/officeDocument/2006/relationships/image" Target="../media/image291.png"/><Relationship Id="rId14" Type="http://schemas.openxmlformats.org/officeDocument/2006/relationships/customXml" Target="../ink/ink137.xml"/><Relationship Id="rId30" Type="http://schemas.openxmlformats.org/officeDocument/2006/relationships/customXml" Target="../ink/ink145.xml"/><Relationship Id="rId35" Type="http://schemas.openxmlformats.org/officeDocument/2006/relationships/image" Target="../media/image370.png"/><Relationship Id="rId56" Type="http://schemas.openxmlformats.org/officeDocument/2006/relationships/customXml" Target="../ink/ink158.xml"/><Relationship Id="rId77" Type="http://schemas.openxmlformats.org/officeDocument/2006/relationships/image" Target="../media/image58.png"/><Relationship Id="rId100" Type="http://schemas.openxmlformats.org/officeDocument/2006/relationships/customXml" Target="../ink/ink180.xml"/><Relationship Id="rId105" Type="http://schemas.openxmlformats.org/officeDocument/2006/relationships/image" Target="../media/image73.png"/><Relationship Id="rId126" Type="http://schemas.openxmlformats.org/officeDocument/2006/relationships/customXml" Target="../ink/ink193.xml"/><Relationship Id="rId147" Type="http://schemas.openxmlformats.org/officeDocument/2006/relationships/image" Target="../media/image94.png"/><Relationship Id="rId168" Type="http://schemas.openxmlformats.org/officeDocument/2006/relationships/customXml" Target="../ink/ink214.xml"/><Relationship Id="rId8" Type="http://schemas.openxmlformats.org/officeDocument/2006/relationships/customXml" Target="../ink/ink134.xml"/><Relationship Id="rId51" Type="http://schemas.openxmlformats.org/officeDocument/2006/relationships/image" Target="../media/image450.png"/><Relationship Id="rId72" Type="http://schemas.openxmlformats.org/officeDocument/2006/relationships/customXml" Target="../ink/ink166.xml"/><Relationship Id="rId93" Type="http://schemas.openxmlformats.org/officeDocument/2006/relationships/image" Target="../media/image67.png"/><Relationship Id="rId98" Type="http://schemas.openxmlformats.org/officeDocument/2006/relationships/customXml" Target="../ink/ink179.xml"/><Relationship Id="rId121" Type="http://schemas.openxmlformats.org/officeDocument/2006/relationships/image" Target="../media/image81.png"/><Relationship Id="rId142" Type="http://schemas.openxmlformats.org/officeDocument/2006/relationships/customXml" Target="../ink/ink201.xml"/><Relationship Id="rId163" Type="http://schemas.openxmlformats.org/officeDocument/2006/relationships/image" Target="../media/image102.png"/><Relationship Id="rId3" Type="http://schemas.openxmlformats.org/officeDocument/2006/relationships/image" Target="../media/image210.png"/><Relationship Id="rId25" Type="http://schemas.openxmlformats.org/officeDocument/2006/relationships/image" Target="../media/image321.png"/><Relationship Id="rId46" Type="http://schemas.openxmlformats.org/officeDocument/2006/relationships/customXml" Target="../ink/ink153.xml"/><Relationship Id="rId67" Type="http://schemas.openxmlformats.org/officeDocument/2006/relationships/image" Target="../media/image530.png"/><Relationship Id="rId116" Type="http://schemas.openxmlformats.org/officeDocument/2006/relationships/customXml" Target="../ink/ink188.xml"/><Relationship Id="rId137" Type="http://schemas.openxmlformats.org/officeDocument/2006/relationships/image" Target="../media/image89.png"/><Relationship Id="rId158" Type="http://schemas.openxmlformats.org/officeDocument/2006/relationships/customXml" Target="../ink/ink209.xml"/><Relationship Id="rId20" Type="http://schemas.openxmlformats.org/officeDocument/2006/relationships/customXml" Target="../ink/ink140.xml"/><Relationship Id="rId41" Type="http://schemas.openxmlformats.org/officeDocument/2006/relationships/image" Target="../media/image400.png"/><Relationship Id="rId62" Type="http://schemas.openxmlformats.org/officeDocument/2006/relationships/customXml" Target="../ink/ink161.xml"/><Relationship Id="rId83" Type="http://schemas.openxmlformats.org/officeDocument/2006/relationships/image" Target="../media/image62.png"/><Relationship Id="rId88" Type="http://schemas.openxmlformats.org/officeDocument/2006/relationships/customXml" Target="../ink/ink174.xml"/><Relationship Id="rId111" Type="http://schemas.openxmlformats.org/officeDocument/2006/relationships/image" Target="../media/image76.png"/><Relationship Id="rId132" Type="http://schemas.openxmlformats.org/officeDocument/2006/relationships/customXml" Target="../ink/ink196.xml"/><Relationship Id="rId153" Type="http://schemas.openxmlformats.org/officeDocument/2006/relationships/image" Target="../media/image97.png"/><Relationship Id="rId15" Type="http://schemas.openxmlformats.org/officeDocument/2006/relationships/image" Target="../media/image271.png"/><Relationship Id="rId36" Type="http://schemas.openxmlformats.org/officeDocument/2006/relationships/customXml" Target="../ink/ink148.xml"/><Relationship Id="rId57" Type="http://schemas.openxmlformats.org/officeDocument/2006/relationships/image" Target="../media/image480.png"/><Relationship Id="rId106" Type="http://schemas.openxmlformats.org/officeDocument/2006/relationships/customXml" Target="../ink/ink183.xml"/><Relationship Id="rId127" Type="http://schemas.openxmlformats.org/officeDocument/2006/relationships/image" Target="../media/image84.png"/><Relationship Id="rId10" Type="http://schemas.openxmlformats.org/officeDocument/2006/relationships/customXml" Target="../ink/ink135.xml"/><Relationship Id="rId31" Type="http://schemas.openxmlformats.org/officeDocument/2006/relationships/image" Target="../media/image351.png"/><Relationship Id="rId52" Type="http://schemas.openxmlformats.org/officeDocument/2006/relationships/customXml" Target="../ink/ink156.xml"/><Relationship Id="rId73" Type="http://schemas.openxmlformats.org/officeDocument/2006/relationships/image" Target="../media/image560.png"/><Relationship Id="rId78" Type="http://schemas.openxmlformats.org/officeDocument/2006/relationships/customXml" Target="../ink/ink169.xml"/><Relationship Id="rId94" Type="http://schemas.openxmlformats.org/officeDocument/2006/relationships/customXml" Target="../ink/ink177.xml"/><Relationship Id="rId99" Type="http://schemas.openxmlformats.org/officeDocument/2006/relationships/image" Target="../media/image70.png"/><Relationship Id="rId101" Type="http://schemas.openxmlformats.org/officeDocument/2006/relationships/image" Target="../media/image71.png"/><Relationship Id="rId122" Type="http://schemas.openxmlformats.org/officeDocument/2006/relationships/customXml" Target="../ink/ink191.xml"/><Relationship Id="rId143" Type="http://schemas.openxmlformats.org/officeDocument/2006/relationships/image" Target="../media/image92.png"/><Relationship Id="rId148" Type="http://schemas.openxmlformats.org/officeDocument/2006/relationships/customXml" Target="../ink/ink204.xml"/><Relationship Id="rId164" Type="http://schemas.openxmlformats.org/officeDocument/2006/relationships/customXml" Target="../ink/ink212.xml"/><Relationship Id="rId169" Type="http://schemas.openxmlformats.org/officeDocument/2006/relationships/image" Target="../media/image105.png"/><Relationship Id="rId4" Type="http://schemas.openxmlformats.org/officeDocument/2006/relationships/customXml" Target="../ink/ink132.xml"/><Relationship Id="rId9" Type="http://schemas.openxmlformats.org/officeDocument/2006/relationships/image" Target="../media/image241.png"/><Relationship Id="rId26" Type="http://schemas.openxmlformats.org/officeDocument/2006/relationships/customXml" Target="../ink/ink143.xml"/><Relationship Id="rId47" Type="http://schemas.openxmlformats.org/officeDocument/2006/relationships/image" Target="../media/image430.png"/><Relationship Id="rId68" Type="http://schemas.openxmlformats.org/officeDocument/2006/relationships/customXml" Target="../ink/ink164.xml"/><Relationship Id="rId89" Type="http://schemas.openxmlformats.org/officeDocument/2006/relationships/image" Target="../media/image65.png"/><Relationship Id="rId112" Type="http://schemas.openxmlformats.org/officeDocument/2006/relationships/customXml" Target="../ink/ink186.xml"/><Relationship Id="rId133" Type="http://schemas.openxmlformats.org/officeDocument/2006/relationships/image" Target="../media/image87.png"/><Relationship Id="rId154" Type="http://schemas.openxmlformats.org/officeDocument/2006/relationships/customXml" Target="../ink/ink207.xml"/><Relationship Id="rId16" Type="http://schemas.openxmlformats.org/officeDocument/2006/relationships/customXml" Target="../ink/ink138.xml"/><Relationship Id="rId37" Type="http://schemas.openxmlformats.org/officeDocument/2006/relationships/image" Target="../media/image380.png"/><Relationship Id="rId58" Type="http://schemas.openxmlformats.org/officeDocument/2006/relationships/customXml" Target="../ink/ink159.xml"/><Relationship Id="rId79" Type="http://schemas.openxmlformats.org/officeDocument/2006/relationships/image" Target="../media/image59.png"/><Relationship Id="rId102" Type="http://schemas.openxmlformats.org/officeDocument/2006/relationships/customXml" Target="../ink/ink181.xml"/><Relationship Id="rId123" Type="http://schemas.openxmlformats.org/officeDocument/2006/relationships/image" Target="../media/image82.png"/><Relationship Id="rId144" Type="http://schemas.openxmlformats.org/officeDocument/2006/relationships/customXml" Target="../ink/ink202.xml"/><Relationship Id="rId90" Type="http://schemas.openxmlformats.org/officeDocument/2006/relationships/customXml" Target="../ink/ink175.xml"/><Relationship Id="rId165" Type="http://schemas.openxmlformats.org/officeDocument/2006/relationships/image" Target="../media/image103.png"/><Relationship Id="rId27" Type="http://schemas.openxmlformats.org/officeDocument/2006/relationships/image" Target="../media/image331.png"/><Relationship Id="rId48" Type="http://schemas.openxmlformats.org/officeDocument/2006/relationships/customXml" Target="../ink/ink154.xml"/><Relationship Id="rId69" Type="http://schemas.openxmlformats.org/officeDocument/2006/relationships/image" Target="../media/image540.png"/><Relationship Id="rId113" Type="http://schemas.openxmlformats.org/officeDocument/2006/relationships/image" Target="../media/image77.png"/><Relationship Id="rId134" Type="http://schemas.openxmlformats.org/officeDocument/2006/relationships/customXml" Target="../ink/ink197.xml"/><Relationship Id="rId80" Type="http://schemas.openxmlformats.org/officeDocument/2006/relationships/customXml" Target="../ink/ink170.xml"/><Relationship Id="rId155" Type="http://schemas.openxmlformats.org/officeDocument/2006/relationships/image" Target="../media/image98.png"/><Relationship Id="rId17" Type="http://schemas.openxmlformats.org/officeDocument/2006/relationships/image" Target="../media/image281.png"/><Relationship Id="rId38" Type="http://schemas.openxmlformats.org/officeDocument/2006/relationships/customXml" Target="../ink/ink149.xml"/><Relationship Id="rId59" Type="http://schemas.openxmlformats.org/officeDocument/2006/relationships/image" Target="../media/image490.png"/><Relationship Id="rId103" Type="http://schemas.openxmlformats.org/officeDocument/2006/relationships/image" Target="../media/image72.png"/><Relationship Id="rId124" Type="http://schemas.openxmlformats.org/officeDocument/2006/relationships/customXml" Target="../ink/ink192.xml"/></Relationships>
</file>

<file path=ppt/slides/_rels/slide42.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3" Type="http://schemas.openxmlformats.org/officeDocument/2006/relationships/image" Target="../media/image260.png"/><Relationship Id="rId18" Type="http://schemas.openxmlformats.org/officeDocument/2006/relationships/customXml" Target="../ink/ink222.xml"/><Relationship Id="rId26" Type="http://schemas.openxmlformats.org/officeDocument/2006/relationships/customXml" Target="../ink/ink226.xml"/><Relationship Id="rId3" Type="http://schemas.openxmlformats.org/officeDocument/2006/relationships/image" Target="../media/image56.jpg"/><Relationship Id="rId21" Type="http://schemas.openxmlformats.org/officeDocument/2006/relationships/image" Target="../media/image300.png"/><Relationship Id="rId7" Type="http://schemas.openxmlformats.org/officeDocument/2006/relationships/image" Target="../media/image230.png"/><Relationship Id="rId12" Type="http://schemas.openxmlformats.org/officeDocument/2006/relationships/customXml" Target="../ink/ink219.xml"/><Relationship Id="rId17" Type="http://schemas.openxmlformats.org/officeDocument/2006/relationships/image" Target="../media/image280.png"/><Relationship Id="rId25" Type="http://schemas.openxmlformats.org/officeDocument/2006/relationships/image" Target="../media/image320.png"/><Relationship Id="rId33" Type="http://schemas.openxmlformats.org/officeDocument/2006/relationships/image" Target="../media/image360.png"/><Relationship Id="rId2" Type="http://schemas.openxmlformats.org/officeDocument/2006/relationships/notesSlide" Target="../notesSlides/notesSlide8.xml"/><Relationship Id="rId16" Type="http://schemas.openxmlformats.org/officeDocument/2006/relationships/customXml" Target="../ink/ink221.xml"/><Relationship Id="rId20" Type="http://schemas.openxmlformats.org/officeDocument/2006/relationships/customXml" Target="../ink/ink223.xml"/><Relationship Id="rId29" Type="http://schemas.openxmlformats.org/officeDocument/2006/relationships/image" Target="../media/image340.png"/><Relationship Id="rId1" Type="http://schemas.openxmlformats.org/officeDocument/2006/relationships/slideLayout" Target="../slideLayouts/slideLayout2.xml"/><Relationship Id="rId6" Type="http://schemas.openxmlformats.org/officeDocument/2006/relationships/customXml" Target="../ink/ink216.xml"/><Relationship Id="rId11" Type="http://schemas.openxmlformats.org/officeDocument/2006/relationships/image" Target="../media/image250.png"/><Relationship Id="rId24" Type="http://schemas.openxmlformats.org/officeDocument/2006/relationships/customXml" Target="../ink/ink225.xml"/><Relationship Id="rId32" Type="http://schemas.openxmlformats.org/officeDocument/2006/relationships/customXml" Target="../ink/ink229.xml"/><Relationship Id="rId5" Type="http://schemas.openxmlformats.org/officeDocument/2006/relationships/image" Target="../media/image220.png"/><Relationship Id="rId15" Type="http://schemas.openxmlformats.org/officeDocument/2006/relationships/image" Target="../media/image270.png"/><Relationship Id="rId23" Type="http://schemas.openxmlformats.org/officeDocument/2006/relationships/image" Target="../media/image310.png"/><Relationship Id="rId28" Type="http://schemas.openxmlformats.org/officeDocument/2006/relationships/customXml" Target="../ink/ink227.xml"/><Relationship Id="rId10" Type="http://schemas.openxmlformats.org/officeDocument/2006/relationships/customXml" Target="../ink/ink218.xml"/><Relationship Id="rId19" Type="http://schemas.openxmlformats.org/officeDocument/2006/relationships/image" Target="../media/image290.png"/><Relationship Id="rId31" Type="http://schemas.openxmlformats.org/officeDocument/2006/relationships/image" Target="../media/image350.png"/><Relationship Id="rId4" Type="http://schemas.openxmlformats.org/officeDocument/2006/relationships/customXml" Target="../ink/ink215.xml"/><Relationship Id="rId9" Type="http://schemas.openxmlformats.org/officeDocument/2006/relationships/image" Target="../media/image240.png"/><Relationship Id="rId14" Type="http://schemas.openxmlformats.org/officeDocument/2006/relationships/customXml" Target="../ink/ink220.xml"/><Relationship Id="rId22" Type="http://schemas.openxmlformats.org/officeDocument/2006/relationships/customXml" Target="../ink/ink224.xml"/><Relationship Id="rId27" Type="http://schemas.openxmlformats.org/officeDocument/2006/relationships/image" Target="../media/image330.png"/><Relationship Id="rId30" Type="http://schemas.openxmlformats.org/officeDocument/2006/relationships/customXml" Target="../ink/ink228.xml"/><Relationship Id="rId8" Type="http://schemas.openxmlformats.org/officeDocument/2006/relationships/customXml" Target="../ink/ink217.xml"/></Relationships>
</file>

<file path=ppt/slides/_rels/slide46.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61.jpg"/><Relationship Id="rId1" Type="http://schemas.openxmlformats.org/officeDocument/2006/relationships/slideLayout" Target="../slideLayouts/slideLayout2.xml"/><Relationship Id="rId5" Type="http://schemas.openxmlformats.org/officeDocument/2006/relationships/image" Target="../media/image108.svg"/><Relationship Id="rId4"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3.xml"/><Relationship Id="rId5" Type="http://schemas.openxmlformats.org/officeDocument/2006/relationships/image" Target="../media/image13.jpeg"/><Relationship Id="rId4" Type="http://schemas.openxmlformats.org/officeDocument/2006/relationships/image" Target="../media/image12.jpg"/></Relationships>
</file>

<file path=ppt/slides/_rels/slide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Grafik 14" descr="Ein Bild, das Gras, draußen, Schloss enthält.&#10;&#10;Automatisch generierte Beschreibung">
            <a:extLst>
              <a:ext uri="{FF2B5EF4-FFF2-40B4-BE49-F238E27FC236}">
                <a16:creationId xmlns:a16="http://schemas.microsoft.com/office/drawing/2014/main" id="{B68D04F6-F99A-A259-DC62-5E68FBC173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0912"/>
            <a:ext cx="9144000" cy="6096000"/>
          </a:xfrm>
          <a:prstGeom prst="rect">
            <a:avLst/>
          </a:prstGeom>
        </p:spPr>
      </p:pic>
      <p:sp>
        <p:nvSpPr>
          <p:cNvPr id="3" name="Textplatzhalter 2"/>
          <p:cNvSpPr>
            <a:spLocks noGrp="1"/>
          </p:cNvSpPr>
          <p:nvPr>
            <p:ph type="body" sz="quarter" idx="11"/>
          </p:nvPr>
        </p:nvSpPr>
        <p:spPr>
          <a:xfrm>
            <a:off x="309721" y="313131"/>
            <a:ext cx="8524557" cy="509905"/>
          </a:xfrm>
        </p:spPr>
        <p:txBody>
          <a:bodyPr>
            <a:noAutofit/>
          </a:bodyPr>
          <a:lstStyle/>
          <a:p>
            <a:r>
              <a:rPr lang="de-DE" sz="4800" dirty="0"/>
              <a:t>IBU - Vorlesung</a:t>
            </a:r>
          </a:p>
        </p:txBody>
      </p:sp>
      <p:sp>
        <p:nvSpPr>
          <p:cNvPr id="16" name="Textfeld 15">
            <a:extLst>
              <a:ext uri="{FF2B5EF4-FFF2-40B4-BE49-F238E27FC236}">
                <a16:creationId xmlns:a16="http://schemas.microsoft.com/office/drawing/2014/main" id="{3E625D41-30AE-6B2A-0FB7-17BB49AC1D96}"/>
              </a:ext>
            </a:extLst>
          </p:cNvPr>
          <p:cNvSpPr txBox="1"/>
          <p:nvPr/>
        </p:nvSpPr>
        <p:spPr>
          <a:xfrm>
            <a:off x="5302155" y="4914256"/>
            <a:ext cx="3841845" cy="230832"/>
          </a:xfrm>
          <a:prstGeom prst="rect">
            <a:avLst/>
          </a:prstGeom>
          <a:noFill/>
        </p:spPr>
        <p:txBody>
          <a:bodyPr wrap="square" rtlCol="0">
            <a:spAutoFit/>
          </a:bodyPr>
          <a:lstStyle/>
          <a:p>
            <a:r>
              <a:rPr lang="de-DE" sz="900" dirty="0">
                <a:solidFill>
                  <a:schemeClr val="bg1">
                    <a:lumMod val="75000"/>
                  </a:schemeClr>
                </a:solidFill>
              </a:rPr>
              <a:t>https://live.staticflickr.com/8525/8678295613_bff949f050_b.jpg, editiert</a:t>
            </a:r>
          </a:p>
        </p:txBody>
      </p:sp>
    </p:spTree>
    <p:extLst>
      <p:ext uri="{BB962C8B-B14F-4D97-AF65-F5344CB8AC3E}">
        <p14:creationId xmlns:p14="http://schemas.microsoft.com/office/powerpoint/2010/main" val="1225001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2AC1482-AB81-2892-D70C-3402A094E316}"/>
              </a:ext>
            </a:extLst>
          </p:cNvPr>
          <p:cNvSpPr>
            <a:spLocks noGrp="1"/>
          </p:cNvSpPr>
          <p:nvPr>
            <p:ph idx="1"/>
          </p:nvPr>
        </p:nvSpPr>
        <p:spPr/>
        <p:txBody>
          <a:bodyPr/>
          <a:lstStyle/>
          <a:p>
            <a:r>
              <a:rPr lang="de-DE" dirty="0"/>
              <a:t>Das Hebelgesetz, ihr Freund und Helfer</a:t>
            </a:r>
          </a:p>
          <a:p>
            <a:endParaRPr lang="de-DE" dirty="0"/>
          </a:p>
          <a:p>
            <a:endParaRPr lang="de-DE" dirty="0"/>
          </a:p>
          <a:p>
            <a:endParaRPr lang="de-DE" dirty="0"/>
          </a:p>
          <a:p>
            <a:endParaRPr lang="de-DE" dirty="0"/>
          </a:p>
          <a:p>
            <a:endParaRPr lang="de-DE" dirty="0"/>
          </a:p>
          <a:p>
            <a:endParaRPr lang="de-DE" dirty="0"/>
          </a:p>
          <a:p>
            <a:pPr marL="0" indent="0">
              <a:buNone/>
            </a:pPr>
            <a:endParaRPr lang="de-DE" dirty="0"/>
          </a:p>
          <a:p>
            <a:pPr marL="0" indent="0">
              <a:buNone/>
            </a:pPr>
            <a:endParaRPr lang="de-DE" dirty="0"/>
          </a:p>
        </p:txBody>
      </p:sp>
      <p:sp>
        <p:nvSpPr>
          <p:cNvPr id="3" name="Datumsplatzhalter 2">
            <a:extLst>
              <a:ext uri="{FF2B5EF4-FFF2-40B4-BE49-F238E27FC236}">
                <a16:creationId xmlns:a16="http://schemas.microsoft.com/office/drawing/2014/main" id="{40E0D99A-846C-8774-C828-BE39E72EA8E9}"/>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21C8DC8F-7369-CDCE-01BC-56AC9AED3D1D}"/>
              </a:ext>
            </a:extLst>
          </p:cNvPr>
          <p:cNvSpPr>
            <a:spLocks noGrp="1"/>
          </p:cNvSpPr>
          <p:nvPr>
            <p:ph type="sldNum" sz="quarter" idx="12"/>
          </p:nvPr>
        </p:nvSpPr>
        <p:spPr/>
        <p:txBody>
          <a:bodyPr/>
          <a:lstStyle/>
          <a:p>
            <a:fld id="{61696EC4-B4CF-4701-AD06-A8439D6D8E12}" type="slidenum">
              <a:rPr lang="en-US" smtClean="0"/>
              <a:pPr/>
              <a:t>10</a:t>
            </a:fld>
            <a:endParaRPr lang="en-US" noProof="0" dirty="0"/>
          </a:p>
        </p:txBody>
      </p:sp>
      <p:pic>
        <p:nvPicPr>
          <p:cNvPr id="53" name="Grafik 52" descr="Ein Bild, das Fass, Winzerei, Weinkeller, Brauerei enthält.&#10;&#10;Automatisch generierte Beschreibung">
            <a:extLst>
              <a:ext uri="{FF2B5EF4-FFF2-40B4-BE49-F238E27FC236}">
                <a16:creationId xmlns:a16="http://schemas.microsoft.com/office/drawing/2014/main" id="{F343F689-85B5-ED17-41ED-B9F5F57533C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354558">
            <a:off x="5404177" y="1522337"/>
            <a:ext cx="1075960" cy="1434613"/>
          </a:xfrm>
          <a:prstGeom prst="rect">
            <a:avLst/>
          </a:prstGeom>
        </p:spPr>
      </p:pic>
      <p:grpSp>
        <p:nvGrpSpPr>
          <p:cNvPr id="77" name="Gruppieren 76">
            <a:extLst>
              <a:ext uri="{FF2B5EF4-FFF2-40B4-BE49-F238E27FC236}">
                <a16:creationId xmlns:a16="http://schemas.microsoft.com/office/drawing/2014/main" id="{9051A89F-E2A5-31C1-F83F-646273AAFDDF}"/>
              </a:ext>
            </a:extLst>
          </p:cNvPr>
          <p:cNvGrpSpPr/>
          <p:nvPr/>
        </p:nvGrpSpPr>
        <p:grpSpPr>
          <a:xfrm>
            <a:off x="2268568" y="2005901"/>
            <a:ext cx="4516560" cy="1583280"/>
            <a:chOff x="2268568" y="2005901"/>
            <a:chExt cx="4516560" cy="1583280"/>
          </a:xfrm>
        </p:grpSpPr>
        <mc:AlternateContent xmlns:mc="http://schemas.openxmlformats.org/markup-compatibility/2006" xmlns:p14="http://schemas.microsoft.com/office/powerpoint/2010/main">
          <mc:Choice Requires="p14">
            <p:contentPart p14:bwMode="auto" r:id="rId3">
              <p14:nvContentPartPr>
                <p14:cNvPr id="9" name="Freihand 8">
                  <a:extLst>
                    <a:ext uri="{FF2B5EF4-FFF2-40B4-BE49-F238E27FC236}">
                      <a16:creationId xmlns:a16="http://schemas.microsoft.com/office/drawing/2014/main" id="{B2931E62-1112-E3CE-933B-6714D7547725}"/>
                    </a:ext>
                  </a:extLst>
                </p14:cNvPr>
                <p14:cNvContentPartPr/>
                <p14:nvPr/>
              </p14:nvContentPartPr>
              <p14:xfrm>
                <a:off x="3897928" y="2777381"/>
                <a:ext cx="433800" cy="302040"/>
              </p14:xfrm>
            </p:contentPart>
          </mc:Choice>
          <mc:Fallback xmlns="">
            <p:pic>
              <p:nvPicPr>
                <p:cNvPr id="9" name="Freihand 8">
                  <a:extLst>
                    <a:ext uri="{FF2B5EF4-FFF2-40B4-BE49-F238E27FC236}">
                      <a16:creationId xmlns:a16="http://schemas.microsoft.com/office/drawing/2014/main" id="{B2931E62-1112-E3CE-933B-6714D7547725}"/>
                    </a:ext>
                  </a:extLst>
                </p:cNvPr>
                <p:cNvPicPr/>
                <p:nvPr/>
              </p:nvPicPr>
              <p:blipFill>
                <a:blip r:embed="rId4"/>
                <a:stretch>
                  <a:fillRect/>
                </a:stretch>
              </p:blipFill>
              <p:spPr>
                <a:xfrm>
                  <a:off x="3889288" y="2768381"/>
                  <a:ext cx="451440" cy="3196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2" name="Freihand 11">
                  <a:extLst>
                    <a:ext uri="{FF2B5EF4-FFF2-40B4-BE49-F238E27FC236}">
                      <a16:creationId xmlns:a16="http://schemas.microsoft.com/office/drawing/2014/main" id="{6FAC6163-C509-AA39-029A-B579E643B924}"/>
                    </a:ext>
                  </a:extLst>
                </p14:cNvPr>
                <p14:cNvContentPartPr/>
                <p14:nvPr/>
              </p14:nvContentPartPr>
              <p14:xfrm>
                <a:off x="3953728" y="2777381"/>
                <a:ext cx="734400" cy="322920"/>
              </p14:xfrm>
            </p:contentPart>
          </mc:Choice>
          <mc:Fallback xmlns="">
            <p:pic>
              <p:nvPicPr>
                <p:cNvPr id="12" name="Freihand 11">
                  <a:extLst>
                    <a:ext uri="{FF2B5EF4-FFF2-40B4-BE49-F238E27FC236}">
                      <a16:creationId xmlns:a16="http://schemas.microsoft.com/office/drawing/2014/main" id="{6FAC6163-C509-AA39-029A-B579E643B924}"/>
                    </a:ext>
                  </a:extLst>
                </p:cNvPr>
                <p:cNvPicPr/>
                <p:nvPr/>
              </p:nvPicPr>
              <p:blipFill>
                <a:blip r:embed="rId6"/>
                <a:stretch>
                  <a:fillRect/>
                </a:stretch>
              </p:blipFill>
              <p:spPr>
                <a:xfrm>
                  <a:off x="3945088" y="2768381"/>
                  <a:ext cx="752040" cy="34056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6" name="Freihand 25">
                  <a:extLst>
                    <a:ext uri="{FF2B5EF4-FFF2-40B4-BE49-F238E27FC236}">
                      <a16:creationId xmlns:a16="http://schemas.microsoft.com/office/drawing/2014/main" id="{AD246FE7-3794-9804-CCD2-048D4B46447D}"/>
                    </a:ext>
                  </a:extLst>
                </p14:cNvPr>
                <p14:cNvContentPartPr/>
                <p14:nvPr/>
              </p14:nvContentPartPr>
              <p14:xfrm>
                <a:off x="4351888" y="2770541"/>
                <a:ext cx="1825920" cy="250200"/>
              </p14:xfrm>
            </p:contentPart>
          </mc:Choice>
          <mc:Fallback xmlns="">
            <p:pic>
              <p:nvPicPr>
                <p:cNvPr id="26" name="Freihand 25">
                  <a:extLst>
                    <a:ext uri="{FF2B5EF4-FFF2-40B4-BE49-F238E27FC236}">
                      <a16:creationId xmlns:a16="http://schemas.microsoft.com/office/drawing/2014/main" id="{AD246FE7-3794-9804-CCD2-048D4B46447D}"/>
                    </a:ext>
                  </a:extLst>
                </p:cNvPr>
                <p:cNvPicPr/>
                <p:nvPr/>
              </p:nvPicPr>
              <p:blipFill>
                <a:blip r:embed="rId8"/>
                <a:stretch>
                  <a:fillRect/>
                </a:stretch>
              </p:blipFill>
              <p:spPr>
                <a:xfrm>
                  <a:off x="4342888" y="2761901"/>
                  <a:ext cx="1843560" cy="267840"/>
                </a:xfrm>
                <a:prstGeom prst="rect">
                  <a:avLst/>
                </a:prstGeom>
              </p:spPr>
            </p:pic>
          </mc:Fallback>
        </mc:AlternateContent>
        <p:grpSp>
          <p:nvGrpSpPr>
            <p:cNvPr id="40" name="Gruppieren 39">
              <a:extLst>
                <a:ext uri="{FF2B5EF4-FFF2-40B4-BE49-F238E27FC236}">
                  <a16:creationId xmlns:a16="http://schemas.microsoft.com/office/drawing/2014/main" id="{C03D5D8B-1786-2C6C-5AFF-5A8CAE52E5B8}"/>
                </a:ext>
              </a:extLst>
            </p:cNvPr>
            <p:cNvGrpSpPr/>
            <p:nvPr/>
          </p:nvGrpSpPr>
          <p:grpSpPr>
            <a:xfrm>
              <a:off x="4901968" y="2266541"/>
              <a:ext cx="391320" cy="504360"/>
              <a:chOff x="4901968" y="2266541"/>
              <a:chExt cx="391320" cy="504360"/>
            </a:xfrm>
          </p:grpSpPr>
          <mc:AlternateContent xmlns:mc="http://schemas.openxmlformats.org/markup-compatibility/2006" xmlns:p14="http://schemas.microsoft.com/office/powerpoint/2010/main">
            <mc:Choice Requires="p14">
              <p:contentPart p14:bwMode="auto" r:id="rId9">
                <p14:nvContentPartPr>
                  <p14:cNvPr id="37" name="Freihand 36">
                    <a:extLst>
                      <a:ext uri="{FF2B5EF4-FFF2-40B4-BE49-F238E27FC236}">
                        <a16:creationId xmlns:a16="http://schemas.microsoft.com/office/drawing/2014/main" id="{14B2F1A3-1E71-FA02-D514-03307F14E5BB}"/>
                      </a:ext>
                    </a:extLst>
                  </p14:cNvPr>
                  <p14:cNvContentPartPr/>
                  <p14:nvPr/>
                </p14:nvContentPartPr>
                <p14:xfrm>
                  <a:off x="4901968" y="2266541"/>
                  <a:ext cx="191880" cy="403920"/>
                </p14:xfrm>
              </p:contentPart>
            </mc:Choice>
            <mc:Fallback xmlns="">
              <p:pic>
                <p:nvPicPr>
                  <p:cNvPr id="37" name="Freihand 36">
                    <a:extLst>
                      <a:ext uri="{FF2B5EF4-FFF2-40B4-BE49-F238E27FC236}">
                        <a16:creationId xmlns:a16="http://schemas.microsoft.com/office/drawing/2014/main" id="{14B2F1A3-1E71-FA02-D514-03307F14E5BB}"/>
                      </a:ext>
                    </a:extLst>
                  </p:cNvPr>
                  <p:cNvPicPr/>
                  <p:nvPr/>
                </p:nvPicPr>
                <p:blipFill>
                  <a:blip r:embed="rId10"/>
                  <a:stretch>
                    <a:fillRect/>
                  </a:stretch>
                </p:blipFill>
                <p:spPr>
                  <a:xfrm>
                    <a:off x="4892968" y="2257901"/>
                    <a:ext cx="209520" cy="4215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38" name="Freihand 37">
                    <a:extLst>
                      <a:ext uri="{FF2B5EF4-FFF2-40B4-BE49-F238E27FC236}">
                        <a16:creationId xmlns:a16="http://schemas.microsoft.com/office/drawing/2014/main" id="{5EF4BF9D-ED64-123E-911A-68F9546CB462}"/>
                      </a:ext>
                    </a:extLst>
                  </p14:cNvPr>
                  <p14:cNvContentPartPr/>
                  <p14:nvPr/>
                </p14:nvContentPartPr>
                <p14:xfrm>
                  <a:off x="5169808" y="2620061"/>
                  <a:ext cx="123480" cy="150840"/>
                </p14:xfrm>
              </p:contentPart>
            </mc:Choice>
            <mc:Fallback xmlns="">
              <p:pic>
                <p:nvPicPr>
                  <p:cNvPr id="38" name="Freihand 37">
                    <a:extLst>
                      <a:ext uri="{FF2B5EF4-FFF2-40B4-BE49-F238E27FC236}">
                        <a16:creationId xmlns:a16="http://schemas.microsoft.com/office/drawing/2014/main" id="{5EF4BF9D-ED64-123E-911A-68F9546CB462}"/>
                      </a:ext>
                    </a:extLst>
                  </p:cNvPr>
                  <p:cNvPicPr/>
                  <p:nvPr/>
                </p:nvPicPr>
                <p:blipFill>
                  <a:blip r:embed="rId12"/>
                  <a:stretch>
                    <a:fillRect/>
                  </a:stretch>
                </p:blipFill>
                <p:spPr>
                  <a:xfrm>
                    <a:off x="5161168" y="2611421"/>
                    <a:ext cx="141120" cy="168480"/>
                  </a:xfrm>
                  <a:prstGeom prst="rect">
                    <a:avLst/>
                  </a:prstGeom>
                </p:spPr>
              </p:pic>
            </mc:Fallback>
          </mc:AlternateContent>
        </p:grpSp>
        <p:grpSp>
          <p:nvGrpSpPr>
            <p:cNvPr id="70" name="Gruppieren 69">
              <a:extLst>
                <a:ext uri="{FF2B5EF4-FFF2-40B4-BE49-F238E27FC236}">
                  <a16:creationId xmlns:a16="http://schemas.microsoft.com/office/drawing/2014/main" id="{CFCB1C85-9A06-49B1-5D6D-072BC838953E}"/>
                </a:ext>
              </a:extLst>
            </p:cNvPr>
            <p:cNvGrpSpPr/>
            <p:nvPr/>
          </p:nvGrpSpPr>
          <p:grpSpPr>
            <a:xfrm>
              <a:off x="2268568" y="2005901"/>
              <a:ext cx="2076840" cy="1229040"/>
              <a:chOff x="2268568" y="2005901"/>
              <a:chExt cx="2076840" cy="1229040"/>
            </a:xfrm>
          </p:grpSpPr>
          <mc:AlternateContent xmlns:mc="http://schemas.openxmlformats.org/markup-compatibility/2006" xmlns:p14="http://schemas.microsoft.com/office/powerpoint/2010/main">
            <mc:Choice Requires="p14">
              <p:contentPart p14:bwMode="auto" r:id="rId13">
                <p14:nvContentPartPr>
                  <p14:cNvPr id="14" name="Freihand 13">
                    <a:extLst>
                      <a:ext uri="{FF2B5EF4-FFF2-40B4-BE49-F238E27FC236}">
                        <a16:creationId xmlns:a16="http://schemas.microsoft.com/office/drawing/2014/main" id="{F39EAFC5-BC97-B16C-5D17-8422E10EA7B3}"/>
                      </a:ext>
                    </a:extLst>
                  </p14:cNvPr>
                  <p14:cNvContentPartPr/>
                  <p14:nvPr/>
                </p14:nvContentPartPr>
                <p14:xfrm>
                  <a:off x="2313568" y="2485781"/>
                  <a:ext cx="2031840" cy="279000"/>
                </p14:xfrm>
              </p:contentPart>
            </mc:Choice>
            <mc:Fallback xmlns="">
              <p:pic>
                <p:nvPicPr>
                  <p:cNvPr id="14" name="Freihand 13">
                    <a:extLst>
                      <a:ext uri="{FF2B5EF4-FFF2-40B4-BE49-F238E27FC236}">
                        <a16:creationId xmlns:a16="http://schemas.microsoft.com/office/drawing/2014/main" id="{F39EAFC5-BC97-B16C-5D17-8422E10EA7B3}"/>
                      </a:ext>
                    </a:extLst>
                  </p:cNvPr>
                  <p:cNvPicPr/>
                  <p:nvPr/>
                </p:nvPicPr>
                <p:blipFill>
                  <a:blip r:embed="rId14"/>
                  <a:stretch>
                    <a:fillRect/>
                  </a:stretch>
                </p:blipFill>
                <p:spPr>
                  <a:xfrm>
                    <a:off x="2304568" y="2476781"/>
                    <a:ext cx="2049480" cy="29664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15" name="Freihand 14">
                    <a:extLst>
                      <a:ext uri="{FF2B5EF4-FFF2-40B4-BE49-F238E27FC236}">
                        <a16:creationId xmlns:a16="http://schemas.microsoft.com/office/drawing/2014/main" id="{15E33E0E-0EB5-BC88-0A46-350FC646B28A}"/>
                      </a:ext>
                    </a:extLst>
                  </p14:cNvPr>
                  <p14:cNvContentPartPr/>
                  <p14:nvPr/>
                </p14:nvContentPartPr>
                <p14:xfrm>
                  <a:off x="2728288" y="2005901"/>
                  <a:ext cx="154080" cy="401400"/>
                </p14:xfrm>
              </p:contentPart>
            </mc:Choice>
            <mc:Fallback xmlns="">
              <p:pic>
                <p:nvPicPr>
                  <p:cNvPr id="15" name="Freihand 14">
                    <a:extLst>
                      <a:ext uri="{FF2B5EF4-FFF2-40B4-BE49-F238E27FC236}">
                        <a16:creationId xmlns:a16="http://schemas.microsoft.com/office/drawing/2014/main" id="{15E33E0E-0EB5-BC88-0A46-350FC646B28A}"/>
                      </a:ext>
                    </a:extLst>
                  </p:cNvPr>
                  <p:cNvPicPr/>
                  <p:nvPr/>
                </p:nvPicPr>
                <p:blipFill>
                  <a:blip r:embed="rId16"/>
                  <a:stretch>
                    <a:fillRect/>
                  </a:stretch>
                </p:blipFill>
                <p:spPr>
                  <a:xfrm>
                    <a:off x="2719288" y="1997261"/>
                    <a:ext cx="171720" cy="41904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16" name="Freihand 15">
                    <a:extLst>
                      <a:ext uri="{FF2B5EF4-FFF2-40B4-BE49-F238E27FC236}">
                        <a16:creationId xmlns:a16="http://schemas.microsoft.com/office/drawing/2014/main" id="{B37199D4-4B22-3E44-60BE-9CCB7FB33FFB}"/>
                      </a:ext>
                    </a:extLst>
                  </p14:cNvPr>
                  <p14:cNvContentPartPr/>
                  <p14:nvPr/>
                </p14:nvContentPartPr>
                <p14:xfrm>
                  <a:off x="3010168" y="2315861"/>
                  <a:ext cx="101520" cy="154440"/>
                </p14:xfrm>
              </p:contentPart>
            </mc:Choice>
            <mc:Fallback xmlns="">
              <p:pic>
                <p:nvPicPr>
                  <p:cNvPr id="16" name="Freihand 15">
                    <a:extLst>
                      <a:ext uri="{FF2B5EF4-FFF2-40B4-BE49-F238E27FC236}">
                        <a16:creationId xmlns:a16="http://schemas.microsoft.com/office/drawing/2014/main" id="{B37199D4-4B22-3E44-60BE-9CCB7FB33FFB}"/>
                      </a:ext>
                    </a:extLst>
                  </p:cNvPr>
                  <p:cNvPicPr/>
                  <p:nvPr/>
                </p:nvPicPr>
                <p:blipFill>
                  <a:blip r:embed="rId18"/>
                  <a:stretch>
                    <a:fillRect/>
                  </a:stretch>
                </p:blipFill>
                <p:spPr>
                  <a:xfrm>
                    <a:off x="3001528" y="2306861"/>
                    <a:ext cx="119160" cy="172080"/>
                  </a:xfrm>
                  <a:prstGeom prst="rect">
                    <a:avLst/>
                  </a:prstGeom>
                </p:spPr>
              </p:pic>
            </mc:Fallback>
          </mc:AlternateContent>
          <mc:AlternateContent xmlns:mc="http://schemas.openxmlformats.org/markup-compatibility/2006" xmlns:p14="http://schemas.microsoft.com/office/powerpoint/2010/main">
            <mc:Choice Requires="p14">
              <p:contentPart p14:bwMode="auto" r:id="rId19">
                <p14:nvContentPartPr>
                  <p14:cNvPr id="18" name="Freihand 17">
                    <a:extLst>
                      <a:ext uri="{FF2B5EF4-FFF2-40B4-BE49-F238E27FC236}">
                        <a16:creationId xmlns:a16="http://schemas.microsoft.com/office/drawing/2014/main" id="{995041DA-7B85-D46B-4883-F70069F40AED}"/>
                      </a:ext>
                    </a:extLst>
                  </p14:cNvPr>
                  <p14:cNvContentPartPr/>
                  <p14:nvPr/>
                </p14:nvContentPartPr>
                <p14:xfrm>
                  <a:off x="2336608" y="2536541"/>
                  <a:ext cx="21960" cy="563040"/>
                </p14:xfrm>
              </p:contentPart>
            </mc:Choice>
            <mc:Fallback xmlns="">
              <p:pic>
                <p:nvPicPr>
                  <p:cNvPr id="18" name="Freihand 17">
                    <a:extLst>
                      <a:ext uri="{FF2B5EF4-FFF2-40B4-BE49-F238E27FC236}">
                        <a16:creationId xmlns:a16="http://schemas.microsoft.com/office/drawing/2014/main" id="{995041DA-7B85-D46B-4883-F70069F40AED}"/>
                      </a:ext>
                    </a:extLst>
                  </p:cNvPr>
                  <p:cNvPicPr/>
                  <p:nvPr/>
                </p:nvPicPr>
                <p:blipFill>
                  <a:blip r:embed="rId20"/>
                  <a:stretch>
                    <a:fillRect/>
                  </a:stretch>
                </p:blipFill>
                <p:spPr>
                  <a:xfrm>
                    <a:off x="2327968" y="2527901"/>
                    <a:ext cx="39600" cy="580680"/>
                  </a:xfrm>
                  <a:prstGeom prst="rect">
                    <a:avLst/>
                  </a:prstGeom>
                </p:spPr>
              </p:pic>
            </mc:Fallback>
          </mc:AlternateContent>
          <mc:AlternateContent xmlns:mc="http://schemas.openxmlformats.org/markup-compatibility/2006" xmlns:p14="http://schemas.microsoft.com/office/powerpoint/2010/main">
            <mc:Choice Requires="p14">
              <p:contentPart p14:bwMode="auto" r:id="rId21">
                <p14:nvContentPartPr>
                  <p14:cNvPr id="20" name="Freihand 19">
                    <a:extLst>
                      <a:ext uri="{FF2B5EF4-FFF2-40B4-BE49-F238E27FC236}">
                        <a16:creationId xmlns:a16="http://schemas.microsoft.com/office/drawing/2014/main" id="{ED5AA4DC-E80C-0731-9307-6E9849B5D4C5}"/>
                      </a:ext>
                    </a:extLst>
                  </p14:cNvPr>
                  <p14:cNvContentPartPr/>
                  <p14:nvPr/>
                </p14:nvContentPartPr>
                <p14:xfrm>
                  <a:off x="2268568" y="2957381"/>
                  <a:ext cx="282600" cy="194400"/>
                </p14:xfrm>
              </p:contentPart>
            </mc:Choice>
            <mc:Fallback xmlns="">
              <p:pic>
                <p:nvPicPr>
                  <p:cNvPr id="20" name="Freihand 19">
                    <a:extLst>
                      <a:ext uri="{FF2B5EF4-FFF2-40B4-BE49-F238E27FC236}">
                        <a16:creationId xmlns:a16="http://schemas.microsoft.com/office/drawing/2014/main" id="{ED5AA4DC-E80C-0731-9307-6E9849B5D4C5}"/>
                      </a:ext>
                    </a:extLst>
                  </p:cNvPr>
                  <p:cNvPicPr/>
                  <p:nvPr/>
                </p:nvPicPr>
                <p:blipFill>
                  <a:blip r:embed="rId22"/>
                  <a:stretch>
                    <a:fillRect/>
                  </a:stretch>
                </p:blipFill>
                <p:spPr>
                  <a:xfrm>
                    <a:off x="2259928" y="2948381"/>
                    <a:ext cx="300240" cy="212040"/>
                  </a:xfrm>
                  <a:prstGeom prst="rect">
                    <a:avLst/>
                  </a:prstGeom>
                </p:spPr>
              </p:pic>
            </mc:Fallback>
          </mc:AlternateContent>
          <mc:AlternateContent xmlns:mc="http://schemas.openxmlformats.org/markup-compatibility/2006" xmlns:p14="http://schemas.microsoft.com/office/powerpoint/2010/main">
            <mc:Choice Requires="p14">
              <p:contentPart p14:bwMode="auto" r:id="rId23">
                <p14:nvContentPartPr>
                  <p14:cNvPr id="21" name="Freihand 20">
                    <a:extLst>
                      <a:ext uri="{FF2B5EF4-FFF2-40B4-BE49-F238E27FC236}">
                        <a16:creationId xmlns:a16="http://schemas.microsoft.com/office/drawing/2014/main" id="{B06D89B1-4C45-6E93-1B25-1F6243114A13}"/>
                      </a:ext>
                    </a:extLst>
                  </p14:cNvPr>
                  <p14:cNvContentPartPr/>
                  <p14:nvPr/>
                </p14:nvContentPartPr>
                <p14:xfrm>
                  <a:off x="2804968" y="2818781"/>
                  <a:ext cx="7560" cy="234720"/>
                </p14:xfrm>
              </p:contentPart>
            </mc:Choice>
            <mc:Fallback xmlns="">
              <p:pic>
                <p:nvPicPr>
                  <p:cNvPr id="21" name="Freihand 20">
                    <a:extLst>
                      <a:ext uri="{FF2B5EF4-FFF2-40B4-BE49-F238E27FC236}">
                        <a16:creationId xmlns:a16="http://schemas.microsoft.com/office/drawing/2014/main" id="{B06D89B1-4C45-6E93-1B25-1F6243114A13}"/>
                      </a:ext>
                    </a:extLst>
                  </p:cNvPr>
                  <p:cNvPicPr/>
                  <p:nvPr/>
                </p:nvPicPr>
                <p:blipFill>
                  <a:blip r:embed="rId24"/>
                  <a:stretch>
                    <a:fillRect/>
                  </a:stretch>
                </p:blipFill>
                <p:spPr>
                  <a:xfrm>
                    <a:off x="2795968" y="2809781"/>
                    <a:ext cx="25200" cy="252360"/>
                  </a:xfrm>
                  <a:prstGeom prst="rect">
                    <a:avLst/>
                  </a:prstGeom>
                </p:spPr>
              </p:pic>
            </mc:Fallback>
          </mc:AlternateContent>
          <mc:AlternateContent xmlns:mc="http://schemas.openxmlformats.org/markup-compatibility/2006" xmlns:p14="http://schemas.microsoft.com/office/powerpoint/2010/main">
            <mc:Choice Requires="p14">
              <p:contentPart p14:bwMode="auto" r:id="rId25">
                <p14:nvContentPartPr>
                  <p14:cNvPr id="22" name="Freihand 21">
                    <a:extLst>
                      <a:ext uri="{FF2B5EF4-FFF2-40B4-BE49-F238E27FC236}">
                        <a16:creationId xmlns:a16="http://schemas.microsoft.com/office/drawing/2014/main" id="{811B2A22-7280-C371-C6C9-540976858E69}"/>
                      </a:ext>
                    </a:extLst>
                  </p14:cNvPr>
                  <p14:cNvContentPartPr/>
                  <p14:nvPr/>
                </p14:nvContentPartPr>
                <p14:xfrm>
                  <a:off x="2694808" y="2804021"/>
                  <a:ext cx="134640" cy="3960"/>
                </p14:xfrm>
              </p:contentPart>
            </mc:Choice>
            <mc:Fallback xmlns="">
              <p:pic>
                <p:nvPicPr>
                  <p:cNvPr id="22" name="Freihand 21">
                    <a:extLst>
                      <a:ext uri="{FF2B5EF4-FFF2-40B4-BE49-F238E27FC236}">
                        <a16:creationId xmlns:a16="http://schemas.microsoft.com/office/drawing/2014/main" id="{811B2A22-7280-C371-C6C9-540976858E69}"/>
                      </a:ext>
                    </a:extLst>
                  </p:cNvPr>
                  <p:cNvPicPr/>
                  <p:nvPr/>
                </p:nvPicPr>
                <p:blipFill>
                  <a:blip r:embed="rId26"/>
                  <a:stretch>
                    <a:fillRect/>
                  </a:stretch>
                </p:blipFill>
                <p:spPr>
                  <a:xfrm>
                    <a:off x="2685808" y="2795381"/>
                    <a:ext cx="152280" cy="21600"/>
                  </a:xfrm>
                  <a:prstGeom prst="rect">
                    <a:avLst/>
                  </a:prstGeom>
                </p:spPr>
              </p:pic>
            </mc:Fallback>
          </mc:AlternateContent>
          <mc:AlternateContent xmlns:mc="http://schemas.openxmlformats.org/markup-compatibility/2006" xmlns:p14="http://schemas.microsoft.com/office/powerpoint/2010/main">
            <mc:Choice Requires="p14">
              <p:contentPart p14:bwMode="auto" r:id="rId27">
                <p14:nvContentPartPr>
                  <p14:cNvPr id="23" name="Freihand 22">
                    <a:extLst>
                      <a:ext uri="{FF2B5EF4-FFF2-40B4-BE49-F238E27FC236}">
                        <a16:creationId xmlns:a16="http://schemas.microsoft.com/office/drawing/2014/main" id="{0E81BACD-358C-162E-9242-E11E20B0F194}"/>
                      </a:ext>
                    </a:extLst>
                  </p14:cNvPr>
                  <p14:cNvContentPartPr/>
                  <p14:nvPr/>
                </p14:nvContentPartPr>
                <p14:xfrm>
                  <a:off x="2777248" y="2887541"/>
                  <a:ext cx="75240" cy="27720"/>
                </p14:xfrm>
              </p:contentPart>
            </mc:Choice>
            <mc:Fallback xmlns="">
              <p:pic>
                <p:nvPicPr>
                  <p:cNvPr id="23" name="Freihand 22">
                    <a:extLst>
                      <a:ext uri="{FF2B5EF4-FFF2-40B4-BE49-F238E27FC236}">
                        <a16:creationId xmlns:a16="http://schemas.microsoft.com/office/drawing/2014/main" id="{0E81BACD-358C-162E-9242-E11E20B0F194}"/>
                      </a:ext>
                    </a:extLst>
                  </p:cNvPr>
                  <p:cNvPicPr/>
                  <p:nvPr/>
                </p:nvPicPr>
                <p:blipFill>
                  <a:blip r:embed="rId28"/>
                  <a:stretch>
                    <a:fillRect/>
                  </a:stretch>
                </p:blipFill>
                <p:spPr>
                  <a:xfrm>
                    <a:off x="2768608" y="2878541"/>
                    <a:ext cx="92880" cy="45360"/>
                  </a:xfrm>
                  <a:prstGeom prst="rect">
                    <a:avLst/>
                  </a:prstGeom>
                </p:spPr>
              </p:pic>
            </mc:Fallback>
          </mc:AlternateContent>
          <mc:AlternateContent xmlns:mc="http://schemas.openxmlformats.org/markup-compatibility/2006" xmlns:p14="http://schemas.microsoft.com/office/powerpoint/2010/main">
            <mc:Choice Requires="p14">
              <p:contentPart p14:bwMode="auto" r:id="rId29">
                <p14:nvContentPartPr>
                  <p14:cNvPr id="24" name="Freihand 23">
                    <a:extLst>
                      <a:ext uri="{FF2B5EF4-FFF2-40B4-BE49-F238E27FC236}">
                        <a16:creationId xmlns:a16="http://schemas.microsoft.com/office/drawing/2014/main" id="{77DADBAA-5C14-C750-851E-853B30F712A6}"/>
                      </a:ext>
                    </a:extLst>
                  </p14:cNvPr>
                  <p14:cNvContentPartPr/>
                  <p14:nvPr/>
                </p14:nvContentPartPr>
                <p14:xfrm>
                  <a:off x="2914768" y="3086981"/>
                  <a:ext cx="113040" cy="147960"/>
                </p14:xfrm>
              </p:contentPart>
            </mc:Choice>
            <mc:Fallback xmlns="">
              <p:pic>
                <p:nvPicPr>
                  <p:cNvPr id="24" name="Freihand 23">
                    <a:extLst>
                      <a:ext uri="{FF2B5EF4-FFF2-40B4-BE49-F238E27FC236}">
                        <a16:creationId xmlns:a16="http://schemas.microsoft.com/office/drawing/2014/main" id="{77DADBAA-5C14-C750-851E-853B30F712A6}"/>
                      </a:ext>
                    </a:extLst>
                  </p:cNvPr>
                  <p:cNvPicPr/>
                  <p:nvPr/>
                </p:nvPicPr>
                <p:blipFill>
                  <a:blip r:embed="rId30"/>
                  <a:stretch>
                    <a:fillRect/>
                  </a:stretch>
                </p:blipFill>
                <p:spPr>
                  <a:xfrm>
                    <a:off x="2906128" y="3077981"/>
                    <a:ext cx="130680" cy="165600"/>
                  </a:xfrm>
                  <a:prstGeom prst="rect">
                    <a:avLst/>
                  </a:prstGeom>
                </p:spPr>
              </p:pic>
            </mc:Fallback>
          </mc:AlternateContent>
          <mc:AlternateContent xmlns:mc="http://schemas.openxmlformats.org/markup-compatibility/2006" xmlns:p14="http://schemas.microsoft.com/office/powerpoint/2010/main">
            <mc:Choice Requires="p14">
              <p:contentPart p14:bwMode="auto" r:id="rId31">
                <p14:nvContentPartPr>
                  <p14:cNvPr id="68" name="Freihand 67">
                    <a:extLst>
                      <a:ext uri="{FF2B5EF4-FFF2-40B4-BE49-F238E27FC236}">
                        <a16:creationId xmlns:a16="http://schemas.microsoft.com/office/drawing/2014/main" id="{F3A69079-8DBF-3C34-3D00-F068F6E834B1}"/>
                      </a:ext>
                    </a:extLst>
                  </p14:cNvPr>
                  <p14:cNvContentPartPr/>
                  <p14:nvPr/>
                </p14:nvContentPartPr>
                <p14:xfrm>
                  <a:off x="2681128" y="2631581"/>
                  <a:ext cx="232200" cy="77040"/>
                </p14:xfrm>
              </p:contentPart>
            </mc:Choice>
            <mc:Fallback xmlns="">
              <p:pic>
                <p:nvPicPr>
                  <p:cNvPr id="68" name="Freihand 67">
                    <a:extLst>
                      <a:ext uri="{FF2B5EF4-FFF2-40B4-BE49-F238E27FC236}">
                        <a16:creationId xmlns:a16="http://schemas.microsoft.com/office/drawing/2014/main" id="{F3A69079-8DBF-3C34-3D00-F068F6E834B1}"/>
                      </a:ext>
                    </a:extLst>
                  </p:cNvPr>
                  <p:cNvPicPr/>
                  <p:nvPr/>
                </p:nvPicPr>
                <p:blipFill>
                  <a:blip r:embed="rId32"/>
                  <a:stretch>
                    <a:fillRect/>
                  </a:stretch>
                </p:blipFill>
                <p:spPr>
                  <a:xfrm>
                    <a:off x="2672488" y="2622581"/>
                    <a:ext cx="249840" cy="94680"/>
                  </a:xfrm>
                  <a:prstGeom prst="rect">
                    <a:avLst/>
                  </a:prstGeom>
                </p:spPr>
              </p:pic>
            </mc:Fallback>
          </mc:AlternateContent>
          <mc:AlternateContent xmlns:mc="http://schemas.openxmlformats.org/markup-compatibility/2006" xmlns:p14="http://schemas.microsoft.com/office/powerpoint/2010/main">
            <mc:Choice Requires="p14">
              <p:contentPart p14:bwMode="auto" r:id="rId33">
                <p14:nvContentPartPr>
                  <p14:cNvPr id="69" name="Freihand 68">
                    <a:extLst>
                      <a:ext uri="{FF2B5EF4-FFF2-40B4-BE49-F238E27FC236}">
                        <a16:creationId xmlns:a16="http://schemas.microsoft.com/office/drawing/2014/main" id="{85EF3FF9-549A-A70C-C099-0BE2B5F3A4E2}"/>
                      </a:ext>
                    </a:extLst>
                  </p14:cNvPr>
                  <p14:cNvContentPartPr/>
                  <p14:nvPr/>
                </p14:nvContentPartPr>
                <p14:xfrm>
                  <a:off x="2809288" y="2715461"/>
                  <a:ext cx="126360" cy="38520"/>
                </p14:xfrm>
              </p:contentPart>
            </mc:Choice>
            <mc:Fallback xmlns="">
              <p:pic>
                <p:nvPicPr>
                  <p:cNvPr id="69" name="Freihand 68">
                    <a:extLst>
                      <a:ext uri="{FF2B5EF4-FFF2-40B4-BE49-F238E27FC236}">
                        <a16:creationId xmlns:a16="http://schemas.microsoft.com/office/drawing/2014/main" id="{85EF3FF9-549A-A70C-C099-0BE2B5F3A4E2}"/>
                      </a:ext>
                    </a:extLst>
                  </p:cNvPr>
                  <p:cNvPicPr/>
                  <p:nvPr/>
                </p:nvPicPr>
                <p:blipFill>
                  <a:blip r:embed="rId34"/>
                  <a:stretch>
                    <a:fillRect/>
                  </a:stretch>
                </p:blipFill>
                <p:spPr>
                  <a:xfrm>
                    <a:off x="2800648" y="2706461"/>
                    <a:ext cx="144000" cy="56160"/>
                  </a:xfrm>
                  <a:prstGeom prst="rect">
                    <a:avLst/>
                  </a:prstGeom>
                </p:spPr>
              </p:pic>
            </mc:Fallback>
          </mc:AlternateContent>
        </p:grpSp>
        <p:grpSp>
          <p:nvGrpSpPr>
            <p:cNvPr id="73" name="Gruppieren 72">
              <a:extLst>
                <a:ext uri="{FF2B5EF4-FFF2-40B4-BE49-F238E27FC236}">
                  <a16:creationId xmlns:a16="http://schemas.microsoft.com/office/drawing/2014/main" id="{9CF2854D-92B8-EF36-3559-7D7789D6FDBC}"/>
                </a:ext>
              </a:extLst>
            </p:cNvPr>
            <p:cNvGrpSpPr/>
            <p:nvPr/>
          </p:nvGrpSpPr>
          <p:grpSpPr>
            <a:xfrm>
              <a:off x="6043168" y="3052061"/>
              <a:ext cx="741960" cy="537120"/>
              <a:chOff x="6043168" y="3052061"/>
              <a:chExt cx="741960" cy="537120"/>
            </a:xfrm>
          </p:grpSpPr>
          <mc:AlternateContent xmlns:mc="http://schemas.openxmlformats.org/markup-compatibility/2006" xmlns:p14="http://schemas.microsoft.com/office/powerpoint/2010/main">
            <mc:Choice Requires="p14">
              <p:contentPart p14:bwMode="auto" r:id="rId35">
                <p14:nvContentPartPr>
                  <p14:cNvPr id="41" name="Freihand 40">
                    <a:extLst>
                      <a:ext uri="{FF2B5EF4-FFF2-40B4-BE49-F238E27FC236}">
                        <a16:creationId xmlns:a16="http://schemas.microsoft.com/office/drawing/2014/main" id="{D3A039E0-AF0E-2BC4-5852-185D281A482F}"/>
                      </a:ext>
                    </a:extLst>
                  </p14:cNvPr>
                  <p14:cNvContentPartPr/>
                  <p14:nvPr/>
                </p14:nvContentPartPr>
                <p14:xfrm>
                  <a:off x="6077368" y="3066101"/>
                  <a:ext cx="57600" cy="198720"/>
                </p14:xfrm>
              </p:contentPart>
            </mc:Choice>
            <mc:Fallback xmlns="">
              <p:pic>
                <p:nvPicPr>
                  <p:cNvPr id="41" name="Freihand 40">
                    <a:extLst>
                      <a:ext uri="{FF2B5EF4-FFF2-40B4-BE49-F238E27FC236}">
                        <a16:creationId xmlns:a16="http://schemas.microsoft.com/office/drawing/2014/main" id="{D3A039E0-AF0E-2BC4-5852-185D281A482F}"/>
                      </a:ext>
                    </a:extLst>
                  </p:cNvPr>
                  <p:cNvPicPr/>
                  <p:nvPr/>
                </p:nvPicPr>
                <p:blipFill>
                  <a:blip r:embed="rId36"/>
                  <a:stretch>
                    <a:fillRect/>
                  </a:stretch>
                </p:blipFill>
                <p:spPr>
                  <a:xfrm>
                    <a:off x="6068728" y="3057461"/>
                    <a:ext cx="75240" cy="216360"/>
                  </a:xfrm>
                  <a:prstGeom prst="rect">
                    <a:avLst/>
                  </a:prstGeom>
                </p:spPr>
              </p:pic>
            </mc:Fallback>
          </mc:AlternateContent>
          <mc:AlternateContent xmlns:mc="http://schemas.openxmlformats.org/markup-compatibility/2006" xmlns:p14="http://schemas.microsoft.com/office/powerpoint/2010/main">
            <mc:Choice Requires="p14">
              <p:contentPart p14:bwMode="auto" r:id="rId37">
                <p14:nvContentPartPr>
                  <p14:cNvPr id="42" name="Freihand 41">
                    <a:extLst>
                      <a:ext uri="{FF2B5EF4-FFF2-40B4-BE49-F238E27FC236}">
                        <a16:creationId xmlns:a16="http://schemas.microsoft.com/office/drawing/2014/main" id="{733D1ADE-DA23-EA29-3494-E7DF2700CBA8}"/>
                      </a:ext>
                    </a:extLst>
                  </p14:cNvPr>
                  <p14:cNvContentPartPr/>
                  <p14:nvPr/>
                </p14:nvContentPartPr>
                <p14:xfrm>
                  <a:off x="6043168" y="3204341"/>
                  <a:ext cx="172080" cy="121320"/>
                </p14:xfrm>
              </p:contentPart>
            </mc:Choice>
            <mc:Fallback xmlns="">
              <p:pic>
                <p:nvPicPr>
                  <p:cNvPr id="42" name="Freihand 41">
                    <a:extLst>
                      <a:ext uri="{FF2B5EF4-FFF2-40B4-BE49-F238E27FC236}">
                        <a16:creationId xmlns:a16="http://schemas.microsoft.com/office/drawing/2014/main" id="{733D1ADE-DA23-EA29-3494-E7DF2700CBA8}"/>
                      </a:ext>
                    </a:extLst>
                  </p:cNvPr>
                  <p:cNvPicPr/>
                  <p:nvPr/>
                </p:nvPicPr>
                <p:blipFill>
                  <a:blip r:embed="rId38"/>
                  <a:stretch>
                    <a:fillRect/>
                  </a:stretch>
                </p:blipFill>
                <p:spPr>
                  <a:xfrm>
                    <a:off x="6034528" y="3195701"/>
                    <a:ext cx="189720" cy="138960"/>
                  </a:xfrm>
                  <a:prstGeom prst="rect">
                    <a:avLst/>
                  </a:prstGeom>
                </p:spPr>
              </p:pic>
            </mc:Fallback>
          </mc:AlternateContent>
          <mc:AlternateContent xmlns:mc="http://schemas.openxmlformats.org/markup-compatibility/2006" xmlns:p14="http://schemas.microsoft.com/office/powerpoint/2010/main">
            <mc:Choice Requires="p14">
              <p:contentPart p14:bwMode="auto" r:id="rId39">
                <p14:nvContentPartPr>
                  <p14:cNvPr id="43" name="Freihand 42">
                    <a:extLst>
                      <a:ext uri="{FF2B5EF4-FFF2-40B4-BE49-F238E27FC236}">
                        <a16:creationId xmlns:a16="http://schemas.microsoft.com/office/drawing/2014/main" id="{BF60BD21-DD7B-A6BC-99A8-EC5FD63F6518}"/>
                      </a:ext>
                    </a:extLst>
                  </p14:cNvPr>
                  <p14:cNvContentPartPr/>
                  <p14:nvPr/>
                </p14:nvContentPartPr>
                <p14:xfrm>
                  <a:off x="6496768" y="3245021"/>
                  <a:ext cx="8640" cy="191880"/>
                </p14:xfrm>
              </p:contentPart>
            </mc:Choice>
            <mc:Fallback xmlns="">
              <p:pic>
                <p:nvPicPr>
                  <p:cNvPr id="43" name="Freihand 42">
                    <a:extLst>
                      <a:ext uri="{FF2B5EF4-FFF2-40B4-BE49-F238E27FC236}">
                        <a16:creationId xmlns:a16="http://schemas.microsoft.com/office/drawing/2014/main" id="{BF60BD21-DD7B-A6BC-99A8-EC5FD63F6518}"/>
                      </a:ext>
                    </a:extLst>
                  </p:cNvPr>
                  <p:cNvPicPr/>
                  <p:nvPr/>
                </p:nvPicPr>
                <p:blipFill>
                  <a:blip r:embed="rId40"/>
                  <a:stretch>
                    <a:fillRect/>
                  </a:stretch>
                </p:blipFill>
                <p:spPr>
                  <a:xfrm>
                    <a:off x="6488128" y="3236381"/>
                    <a:ext cx="26280" cy="209520"/>
                  </a:xfrm>
                  <a:prstGeom prst="rect">
                    <a:avLst/>
                  </a:prstGeom>
                </p:spPr>
              </p:pic>
            </mc:Fallback>
          </mc:AlternateContent>
          <mc:AlternateContent xmlns:mc="http://schemas.openxmlformats.org/markup-compatibility/2006" xmlns:p14="http://schemas.microsoft.com/office/powerpoint/2010/main">
            <mc:Choice Requires="p14">
              <p:contentPart p14:bwMode="auto" r:id="rId41">
                <p14:nvContentPartPr>
                  <p14:cNvPr id="44" name="Freihand 43">
                    <a:extLst>
                      <a:ext uri="{FF2B5EF4-FFF2-40B4-BE49-F238E27FC236}">
                        <a16:creationId xmlns:a16="http://schemas.microsoft.com/office/drawing/2014/main" id="{1702AB0F-E3FA-8E26-0241-D92D17EA8DAB}"/>
                      </a:ext>
                    </a:extLst>
                  </p14:cNvPr>
                  <p14:cNvContentPartPr/>
                  <p14:nvPr/>
                </p14:nvContentPartPr>
                <p14:xfrm>
                  <a:off x="6366088" y="3231341"/>
                  <a:ext cx="185040" cy="34920"/>
                </p14:xfrm>
              </p:contentPart>
            </mc:Choice>
            <mc:Fallback xmlns="">
              <p:pic>
                <p:nvPicPr>
                  <p:cNvPr id="44" name="Freihand 43">
                    <a:extLst>
                      <a:ext uri="{FF2B5EF4-FFF2-40B4-BE49-F238E27FC236}">
                        <a16:creationId xmlns:a16="http://schemas.microsoft.com/office/drawing/2014/main" id="{1702AB0F-E3FA-8E26-0241-D92D17EA8DAB}"/>
                      </a:ext>
                    </a:extLst>
                  </p:cNvPr>
                  <p:cNvPicPr/>
                  <p:nvPr/>
                </p:nvPicPr>
                <p:blipFill>
                  <a:blip r:embed="rId42"/>
                  <a:stretch>
                    <a:fillRect/>
                  </a:stretch>
                </p:blipFill>
                <p:spPr>
                  <a:xfrm>
                    <a:off x="6357448" y="3222341"/>
                    <a:ext cx="202680" cy="52560"/>
                  </a:xfrm>
                  <a:prstGeom prst="rect">
                    <a:avLst/>
                  </a:prstGeom>
                </p:spPr>
              </p:pic>
            </mc:Fallback>
          </mc:AlternateContent>
          <mc:AlternateContent xmlns:mc="http://schemas.openxmlformats.org/markup-compatibility/2006" xmlns:p14="http://schemas.microsoft.com/office/powerpoint/2010/main">
            <mc:Choice Requires="p14">
              <p:contentPart p14:bwMode="auto" r:id="rId43">
                <p14:nvContentPartPr>
                  <p14:cNvPr id="45" name="Freihand 44">
                    <a:extLst>
                      <a:ext uri="{FF2B5EF4-FFF2-40B4-BE49-F238E27FC236}">
                        <a16:creationId xmlns:a16="http://schemas.microsoft.com/office/drawing/2014/main" id="{2F95028F-4A6B-C347-A020-C76BF41D8026}"/>
                      </a:ext>
                    </a:extLst>
                  </p14:cNvPr>
                  <p14:cNvContentPartPr/>
                  <p14:nvPr/>
                </p14:nvContentPartPr>
                <p14:xfrm>
                  <a:off x="6428008" y="3347981"/>
                  <a:ext cx="178560" cy="8280"/>
                </p14:xfrm>
              </p:contentPart>
            </mc:Choice>
            <mc:Fallback xmlns="">
              <p:pic>
                <p:nvPicPr>
                  <p:cNvPr id="45" name="Freihand 44">
                    <a:extLst>
                      <a:ext uri="{FF2B5EF4-FFF2-40B4-BE49-F238E27FC236}">
                        <a16:creationId xmlns:a16="http://schemas.microsoft.com/office/drawing/2014/main" id="{2F95028F-4A6B-C347-A020-C76BF41D8026}"/>
                      </a:ext>
                    </a:extLst>
                  </p:cNvPr>
                  <p:cNvPicPr/>
                  <p:nvPr/>
                </p:nvPicPr>
                <p:blipFill>
                  <a:blip r:embed="rId44"/>
                  <a:stretch>
                    <a:fillRect/>
                  </a:stretch>
                </p:blipFill>
                <p:spPr>
                  <a:xfrm>
                    <a:off x="6419368" y="3339341"/>
                    <a:ext cx="196200" cy="25920"/>
                  </a:xfrm>
                  <a:prstGeom prst="rect">
                    <a:avLst/>
                  </a:prstGeom>
                </p:spPr>
              </p:pic>
            </mc:Fallback>
          </mc:AlternateContent>
          <mc:AlternateContent xmlns:mc="http://schemas.openxmlformats.org/markup-compatibility/2006" xmlns:p14="http://schemas.microsoft.com/office/powerpoint/2010/main">
            <mc:Choice Requires="p14">
              <p:contentPart p14:bwMode="auto" r:id="rId45">
                <p14:nvContentPartPr>
                  <p14:cNvPr id="47" name="Freihand 46">
                    <a:extLst>
                      <a:ext uri="{FF2B5EF4-FFF2-40B4-BE49-F238E27FC236}">
                        <a16:creationId xmlns:a16="http://schemas.microsoft.com/office/drawing/2014/main" id="{31AE0FB3-2165-1498-D5FA-285530EE4B06}"/>
                      </a:ext>
                    </a:extLst>
                  </p14:cNvPr>
                  <p14:cNvContentPartPr/>
                  <p14:nvPr/>
                </p14:nvContentPartPr>
                <p14:xfrm>
                  <a:off x="6620608" y="3416741"/>
                  <a:ext cx="164520" cy="172440"/>
                </p14:xfrm>
              </p:contentPart>
            </mc:Choice>
            <mc:Fallback xmlns="">
              <p:pic>
                <p:nvPicPr>
                  <p:cNvPr id="47" name="Freihand 46">
                    <a:extLst>
                      <a:ext uri="{FF2B5EF4-FFF2-40B4-BE49-F238E27FC236}">
                        <a16:creationId xmlns:a16="http://schemas.microsoft.com/office/drawing/2014/main" id="{31AE0FB3-2165-1498-D5FA-285530EE4B06}"/>
                      </a:ext>
                    </a:extLst>
                  </p:cNvPr>
                  <p:cNvPicPr/>
                  <p:nvPr/>
                </p:nvPicPr>
                <p:blipFill>
                  <a:blip r:embed="rId46"/>
                  <a:stretch>
                    <a:fillRect/>
                  </a:stretch>
                </p:blipFill>
                <p:spPr>
                  <a:xfrm>
                    <a:off x="6611608" y="3408101"/>
                    <a:ext cx="18216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47">
                <p14:nvContentPartPr>
                  <p14:cNvPr id="71" name="Freihand 70">
                    <a:extLst>
                      <a:ext uri="{FF2B5EF4-FFF2-40B4-BE49-F238E27FC236}">
                        <a16:creationId xmlns:a16="http://schemas.microsoft.com/office/drawing/2014/main" id="{C950C037-28B9-1051-521B-5391FE0EE9F3}"/>
                      </a:ext>
                    </a:extLst>
                  </p14:cNvPr>
                  <p14:cNvContentPartPr/>
                  <p14:nvPr/>
                </p14:nvContentPartPr>
                <p14:xfrm>
                  <a:off x="6373288" y="3052061"/>
                  <a:ext cx="129960" cy="75960"/>
                </p14:xfrm>
              </p:contentPart>
            </mc:Choice>
            <mc:Fallback xmlns="">
              <p:pic>
                <p:nvPicPr>
                  <p:cNvPr id="71" name="Freihand 70">
                    <a:extLst>
                      <a:ext uri="{FF2B5EF4-FFF2-40B4-BE49-F238E27FC236}">
                        <a16:creationId xmlns:a16="http://schemas.microsoft.com/office/drawing/2014/main" id="{C950C037-28B9-1051-521B-5391FE0EE9F3}"/>
                      </a:ext>
                    </a:extLst>
                  </p:cNvPr>
                  <p:cNvPicPr/>
                  <p:nvPr/>
                </p:nvPicPr>
                <p:blipFill>
                  <a:blip r:embed="rId48"/>
                  <a:stretch>
                    <a:fillRect/>
                  </a:stretch>
                </p:blipFill>
                <p:spPr>
                  <a:xfrm>
                    <a:off x="6364288" y="3043421"/>
                    <a:ext cx="147600" cy="93600"/>
                  </a:xfrm>
                  <a:prstGeom prst="rect">
                    <a:avLst/>
                  </a:prstGeom>
                </p:spPr>
              </p:pic>
            </mc:Fallback>
          </mc:AlternateContent>
          <mc:AlternateContent xmlns:mc="http://schemas.openxmlformats.org/markup-compatibility/2006" xmlns:p14="http://schemas.microsoft.com/office/powerpoint/2010/main">
            <mc:Choice Requires="p14">
              <p:contentPart p14:bwMode="auto" r:id="rId49">
                <p14:nvContentPartPr>
                  <p14:cNvPr id="72" name="Freihand 71">
                    <a:extLst>
                      <a:ext uri="{FF2B5EF4-FFF2-40B4-BE49-F238E27FC236}">
                        <a16:creationId xmlns:a16="http://schemas.microsoft.com/office/drawing/2014/main" id="{F285A329-CF1C-76E1-31F8-34D5AE130405}"/>
                      </a:ext>
                    </a:extLst>
                  </p14:cNvPr>
                  <p14:cNvContentPartPr/>
                  <p14:nvPr/>
                </p14:nvContentPartPr>
                <p14:xfrm>
                  <a:off x="6454288" y="3141701"/>
                  <a:ext cx="42840" cy="18720"/>
                </p14:xfrm>
              </p:contentPart>
            </mc:Choice>
            <mc:Fallback xmlns="">
              <p:pic>
                <p:nvPicPr>
                  <p:cNvPr id="72" name="Freihand 71">
                    <a:extLst>
                      <a:ext uri="{FF2B5EF4-FFF2-40B4-BE49-F238E27FC236}">
                        <a16:creationId xmlns:a16="http://schemas.microsoft.com/office/drawing/2014/main" id="{F285A329-CF1C-76E1-31F8-34D5AE130405}"/>
                      </a:ext>
                    </a:extLst>
                  </p:cNvPr>
                  <p:cNvPicPr/>
                  <p:nvPr/>
                </p:nvPicPr>
                <p:blipFill>
                  <a:blip r:embed="rId50"/>
                  <a:stretch>
                    <a:fillRect/>
                  </a:stretch>
                </p:blipFill>
                <p:spPr>
                  <a:xfrm>
                    <a:off x="6445648" y="3133061"/>
                    <a:ext cx="60480" cy="36360"/>
                  </a:xfrm>
                  <a:prstGeom prst="rect">
                    <a:avLst/>
                  </a:prstGeom>
                </p:spPr>
              </p:pic>
            </mc:Fallback>
          </mc:AlternateContent>
        </p:grpSp>
      </p:grpSp>
      <mc:AlternateContent xmlns:mc="http://schemas.openxmlformats.org/markup-compatibility/2006" xmlns:a14="http://schemas.microsoft.com/office/drawing/2010/main">
        <mc:Choice Requires="a14">
          <p:sp>
            <p:nvSpPr>
              <p:cNvPr id="75" name="Textfeld 74">
                <a:extLst>
                  <a:ext uri="{FF2B5EF4-FFF2-40B4-BE49-F238E27FC236}">
                    <a16:creationId xmlns:a16="http://schemas.microsoft.com/office/drawing/2014/main" id="{393E00BC-16F2-3DDF-E320-13A428FCE7CA}"/>
                  </a:ext>
                </a:extLst>
              </p:cNvPr>
              <p:cNvSpPr txBox="1"/>
              <p:nvPr/>
            </p:nvSpPr>
            <p:spPr>
              <a:xfrm>
                <a:off x="2365092" y="3729915"/>
                <a:ext cx="3499471" cy="57547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acc>
                        <m:accPr>
                          <m:chr m:val="⃗"/>
                          <m:ctrlPr>
                            <a:rPr lang="de-DE" sz="2800" i="1" smtClean="0">
                              <a:latin typeface="Cambria Math" panose="02040503050406030204" pitchFamily="18" charset="0"/>
                            </a:rPr>
                          </m:ctrlPr>
                        </m:accPr>
                        <m:e>
                          <m:sSub>
                            <m:sSubPr>
                              <m:ctrlPr>
                                <a:rPr lang="de-DE" sz="2800" i="1" smtClean="0">
                                  <a:latin typeface="Cambria Math" panose="02040503050406030204" pitchFamily="18" charset="0"/>
                                </a:rPr>
                              </m:ctrlPr>
                            </m:sSubPr>
                            <m:e>
                              <m:r>
                                <a:rPr lang="de-DE" sz="2800" b="0" i="1" smtClean="0">
                                  <a:latin typeface="Cambria Math" panose="02040503050406030204" pitchFamily="18" charset="0"/>
                                </a:rPr>
                                <m:t>𝐹</m:t>
                              </m:r>
                            </m:e>
                            <m:sub>
                              <m:r>
                                <a:rPr lang="de-DE" sz="2800" b="0" i="1" smtClean="0">
                                  <a:latin typeface="Cambria Math" panose="02040503050406030204" pitchFamily="18" charset="0"/>
                                </a:rPr>
                                <m:t>1</m:t>
                              </m:r>
                            </m:sub>
                          </m:sSub>
                        </m:e>
                      </m:acc>
                      <m:r>
                        <a:rPr lang="de-DE" sz="2800" b="0" i="1" smtClean="0">
                          <a:latin typeface="Cambria Math" panose="02040503050406030204" pitchFamily="18" charset="0"/>
                        </a:rPr>
                        <m:t>⋅</m:t>
                      </m:r>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𝑙</m:t>
                          </m:r>
                        </m:e>
                        <m:sub>
                          <m:r>
                            <a:rPr lang="de-DE" sz="2800" b="0" i="1" smtClean="0">
                              <a:latin typeface="Cambria Math" panose="02040503050406030204" pitchFamily="18" charset="0"/>
                            </a:rPr>
                            <m:t>1</m:t>
                          </m:r>
                        </m:sub>
                      </m:sSub>
                      <m:r>
                        <a:rPr lang="de-DE" sz="2800" b="0" i="1" smtClean="0">
                          <a:latin typeface="Cambria Math" panose="02040503050406030204" pitchFamily="18" charset="0"/>
                        </a:rPr>
                        <m:t>=</m:t>
                      </m:r>
                      <m:acc>
                        <m:accPr>
                          <m:chr m:val="⃗"/>
                          <m:ctrlPr>
                            <a:rPr lang="de-DE" sz="2800" i="1">
                              <a:latin typeface="Cambria Math" panose="02040503050406030204" pitchFamily="18" charset="0"/>
                            </a:rPr>
                          </m:ctrlPr>
                        </m:accPr>
                        <m:e>
                          <m:sSub>
                            <m:sSubPr>
                              <m:ctrlPr>
                                <a:rPr lang="de-DE" sz="2800" i="1" smtClean="0">
                                  <a:latin typeface="Cambria Math" panose="02040503050406030204" pitchFamily="18" charset="0"/>
                                </a:rPr>
                              </m:ctrlPr>
                            </m:sSubPr>
                            <m:e>
                              <m:r>
                                <a:rPr lang="de-DE" sz="2800" b="0" i="1" smtClean="0">
                                  <a:latin typeface="Cambria Math" panose="02040503050406030204" pitchFamily="18" charset="0"/>
                                </a:rPr>
                                <m:t>𝐹</m:t>
                              </m:r>
                            </m:e>
                            <m:sub>
                              <m:r>
                                <a:rPr lang="de-DE" sz="2800" b="0" i="1" smtClean="0">
                                  <a:latin typeface="Cambria Math" panose="02040503050406030204" pitchFamily="18" charset="0"/>
                                </a:rPr>
                                <m:t>2</m:t>
                              </m:r>
                            </m:sub>
                          </m:sSub>
                        </m:e>
                      </m:acc>
                      <m:r>
                        <a:rPr lang="de-DE" sz="2800" b="0" i="1" smtClean="0">
                          <a:latin typeface="Cambria Math" panose="02040503050406030204" pitchFamily="18" charset="0"/>
                        </a:rPr>
                        <m:t>⋅</m:t>
                      </m:r>
                      <m:sSub>
                        <m:sSubPr>
                          <m:ctrlPr>
                            <a:rPr lang="de-DE" sz="2800" b="0" i="1" smtClean="0">
                              <a:latin typeface="Cambria Math" panose="02040503050406030204" pitchFamily="18" charset="0"/>
                            </a:rPr>
                          </m:ctrlPr>
                        </m:sSubPr>
                        <m:e>
                          <m:r>
                            <a:rPr lang="de-DE" sz="2800" b="0" i="1" smtClean="0">
                              <a:latin typeface="Cambria Math" panose="02040503050406030204" pitchFamily="18" charset="0"/>
                            </a:rPr>
                            <m:t>𝑙</m:t>
                          </m:r>
                        </m:e>
                        <m:sub>
                          <m:r>
                            <a:rPr lang="de-DE" sz="2800" b="0" i="1" smtClean="0">
                              <a:latin typeface="Cambria Math" panose="02040503050406030204" pitchFamily="18" charset="0"/>
                            </a:rPr>
                            <m:t>2</m:t>
                          </m:r>
                        </m:sub>
                      </m:sSub>
                    </m:oMath>
                  </m:oMathPara>
                </a14:m>
                <a:endParaRPr lang="de-DE" sz="2800" dirty="0"/>
              </a:p>
            </p:txBody>
          </p:sp>
        </mc:Choice>
        <mc:Fallback xmlns="">
          <p:sp>
            <p:nvSpPr>
              <p:cNvPr id="75" name="Textfeld 74">
                <a:extLst>
                  <a:ext uri="{FF2B5EF4-FFF2-40B4-BE49-F238E27FC236}">
                    <a16:creationId xmlns:a16="http://schemas.microsoft.com/office/drawing/2014/main" id="{393E00BC-16F2-3DDF-E320-13A428FCE7CA}"/>
                  </a:ext>
                </a:extLst>
              </p:cNvPr>
              <p:cNvSpPr txBox="1">
                <a:spLocks noRot="1" noChangeAspect="1" noMove="1" noResize="1" noEditPoints="1" noAdjustHandles="1" noChangeArrowheads="1" noChangeShapeType="1" noTextEdit="1"/>
              </p:cNvSpPr>
              <p:nvPr/>
            </p:nvSpPr>
            <p:spPr>
              <a:xfrm>
                <a:off x="2365092" y="3729915"/>
                <a:ext cx="3499471" cy="575479"/>
              </a:xfrm>
              <a:prstGeom prst="rect">
                <a:avLst/>
              </a:prstGeom>
              <a:blipFill>
                <a:blip r:embed="rId51"/>
                <a:stretch>
                  <a:fillRect/>
                </a:stretch>
              </a:blipFill>
            </p:spPr>
            <p:txBody>
              <a:bodyPr/>
              <a:lstStyle/>
              <a:p>
                <a:r>
                  <a:rPr lang="de-DE">
                    <a:noFill/>
                  </a:rPr>
                  <a:t> </a:t>
                </a:r>
              </a:p>
            </p:txBody>
          </p:sp>
        </mc:Fallback>
      </mc:AlternateContent>
      <p:sp>
        <p:nvSpPr>
          <p:cNvPr id="76" name="Textfeld 75">
            <a:extLst>
              <a:ext uri="{FF2B5EF4-FFF2-40B4-BE49-F238E27FC236}">
                <a16:creationId xmlns:a16="http://schemas.microsoft.com/office/drawing/2014/main" id="{9D092327-AC80-7876-B46C-08DD1A5CF517}"/>
              </a:ext>
            </a:extLst>
          </p:cNvPr>
          <p:cNvSpPr txBox="1"/>
          <p:nvPr/>
        </p:nvSpPr>
        <p:spPr>
          <a:xfrm rot="330095">
            <a:off x="5181706" y="1314061"/>
            <a:ext cx="2402057" cy="230832"/>
          </a:xfrm>
          <a:prstGeom prst="rect">
            <a:avLst/>
          </a:prstGeom>
          <a:noFill/>
        </p:spPr>
        <p:txBody>
          <a:bodyPr wrap="square" rtlCol="0">
            <a:spAutoFit/>
          </a:bodyPr>
          <a:lstStyle/>
          <a:p>
            <a:r>
              <a:rPr lang="de-DE" sz="900" i="1" dirty="0">
                <a:solidFill>
                  <a:schemeClr val="bg1">
                    <a:lumMod val="65000"/>
                  </a:schemeClr>
                </a:solidFill>
              </a:rPr>
              <a:t>https://unsplash.com/de/fotos/CifdujUOEXc</a:t>
            </a:r>
          </a:p>
        </p:txBody>
      </p:sp>
      <p:sp>
        <p:nvSpPr>
          <p:cNvPr id="8" name="Titel 7">
            <a:extLst>
              <a:ext uri="{FF2B5EF4-FFF2-40B4-BE49-F238E27FC236}">
                <a16:creationId xmlns:a16="http://schemas.microsoft.com/office/drawing/2014/main" id="{C020C369-00E0-9B2E-3451-3EF50D77454E}"/>
              </a:ext>
            </a:extLst>
          </p:cNvPr>
          <p:cNvSpPr>
            <a:spLocks noGrp="1"/>
          </p:cNvSpPr>
          <p:nvPr>
            <p:ph type="title"/>
          </p:nvPr>
        </p:nvSpPr>
        <p:spPr>
          <a:xfrm>
            <a:off x="396000" y="296244"/>
            <a:ext cx="7407338" cy="575989"/>
          </a:xfrm>
        </p:spPr>
        <p:txBody>
          <a:bodyPr>
            <a:normAutofit fontScale="90000"/>
          </a:bodyPr>
          <a:lstStyle/>
          <a:p>
            <a:r>
              <a:rPr lang="de-DE" dirty="0"/>
              <a:t>Akademisches Öffnen von </a:t>
            </a:r>
            <a:r>
              <a:rPr lang="de-DE" dirty="0" err="1"/>
              <a:t>kronkorkenverschlossenen</a:t>
            </a:r>
            <a:r>
              <a:rPr lang="de-DE" dirty="0"/>
              <a:t> alkoholhaltigen Kaltgetränken</a:t>
            </a:r>
          </a:p>
        </p:txBody>
      </p:sp>
    </p:spTree>
    <p:extLst>
      <p:ext uri="{BB962C8B-B14F-4D97-AF65-F5344CB8AC3E}">
        <p14:creationId xmlns:p14="http://schemas.microsoft.com/office/powerpoint/2010/main" val="392750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childTnLst>
                          </p:cTn>
                        </p:par>
                        <p:par>
                          <p:cTn id="11" fill="hold">
                            <p:stCondLst>
                              <p:cond delay="0"/>
                            </p:stCondLst>
                            <p:childTnLst>
                              <p:par>
                                <p:cTn id="12" presetID="8" presetClass="emph" presetSubtype="0" fill="hold" nodeType="afterEffect">
                                  <p:stCondLst>
                                    <p:cond delay="0"/>
                                  </p:stCondLst>
                                  <p:childTnLst>
                                    <p:animRot by="-54000000">
                                      <p:cBhvr>
                                        <p:cTn id="13" dur="2000" fill="hold"/>
                                        <p:tgtEl>
                                          <p:spTgt spid="77"/>
                                        </p:tgtEl>
                                        <p:attrNameLst>
                                          <p:attrName>r</p:attrName>
                                        </p:attrNameLst>
                                      </p:cBhvr>
                                    </p:animRot>
                                  </p:childTnLst>
                                </p:cTn>
                              </p:par>
                            </p:childTnLst>
                          </p:cTn>
                        </p:par>
                        <p:par>
                          <p:cTn id="14" fill="hold">
                            <p:stCondLst>
                              <p:cond delay="2000"/>
                            </p:stCondLst>
                            <p:childTnLst>
                              <p:par>
                                <p:cTn id="15" presetID="2" presetClass="entr" presetSubtype="1" fill="hold" nodeType="afterEffect">
                                  <p:stCondLst>
                                    <p:cond delay="0"/>
                                  </p:stCondLst>
                                  <p:childTnLst>
                                    <p:set>
                                      <p:cBhvr>
                                        <p:cTn id="16" dur="1" fill="hold">
                                          <p:stCondLst>
                                            <p:cond delay="0"/>
                                          </p:stCondLst>
                                        </p:cTn>
                                        <p:tgtEl>
                                          <p:spTgt spid="53"/>
                                        </p:tgtEl>
                                        <p:attrNameLst>
                                          <p:attrName>style.visibility</p:attrName>
                                        </p:attrNameLst>
                                      </p:cBhvr>
                                      <p:to>
                                        <p:strVal val="visible"/>
                                      </p:to>
                                    </p:set>
                                    <p:anim calcmode="lin" valueType="num">
                                      <p:cBhvr additive="base">
                                        <p:cTn id="17" dur="500" fill="hold"/>
                                        <p:tgtEl>
                                          <p:spTgt spid="53"/>
                                        </p:tgtEl>
                                        <p:attrNameLst>
                                          <p:attrName>ppt_x</p:attrName>
                                        </p:attrNameLst>
                                      </p:cBhvr>
                                      <p:tavLst>
                                        <p:tav tm="0">
                                          <p:val>
                                            <p:strVal val="#ppt_x"/>
                                          </p:val>
                                        </p:tav>
                                        <p:tav tm="100000">
                                          <p:val>
                                            <p:strVal val="#ppt_x"/>
                                          </p:val>
                                        </p:tav>
                                      </p:tavLst>
                                    </p:anim>
                                    <p:anim calcmode="lin" valueType="num">
                                      <p:cBhvr additive="base">
                                        <p:cTn id="18" dur="500" fill="hold"/>
                                        <p:tgtEl>
                                          <p:spTgt spid="53"/>
                                        </p:tgtEl>
                                        <p:attrNameLst>
                                          <p:attrName>ppt_y</p:attrName>
                                        </p:attrNameLst>
                                      </p:cBhvr>
                                      <p:tavLst>
                                        <p:tav tm="0">
                                          <p:val>
                                            <p:strVal val="0-#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76"/>
                                        </p:tgtEl>
                                        <p:attrNameLst>
                                          <p:attrName>style.visibility</p:attrName>
                                        </p:attrNameLst>
                                      </p:cBhvr>
                                      <p:to>
                                        <p:strVal val="visible"/>
                                      </p:to>
                                    </p:set>
                                    <p:anim calcmode="lin" valueType="num">
                                      <p:cBhvr additive="base">
                                        <p:cTn id="21" dur="500" fill="hold"/>
                                        <p:tgtEl>
                                          <p:spTgt spid="76"/>
                                        </p:tgtEl>
                                        <p:attrNameLst>
                                          <p:attrName>ppt_x</p:attrName>
                                        </p:attrNameLst>
                                      </p:cBhvr>
                                      <p:tavLst>
                                        <p:tav tm="0">
                                          <p:val>
                                            <p:strVal val="#ppt_x"/>
                                          </p:val>
                                        </p:tav>
                                        <p:tav tm="100000">
                                          <p:val>
                                            <p:strVal val="#ppt_x"/>
                                          </p:val>
                                        </p:tav>
                                      </p:tavLst>
                                    </p:anim>
                                    <p:anim calcmode="lin" valueType="num">
                                      <p:cBhvr additive="base">
                                        <p:cTn id="22" dur="500" fill="hold"/>
                                        <p:tgtEl>
                                          <p:spTgt spid="76"/>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26" presetClass="entr" presetSubtype="0" fill="hold" grpId="0" nodeType="afterEffect">
                                  <p:stCondLst>
                                    <p:cond delay="0"/>
                                  </p:stCondLst>
                                  <p:childTnLst>
                                    <p:set>
                                      <p:cBhvr>
                                        <p:cTn id="25" dur="1" fill="hold">
                                          <p:stCondLst>
                                            <p:cond delay="0"/>
                                          </p:stCondLst>
                                        </p:cTn>
                                        <p:tgtEl>
                                          <p:spTgt spid="75"/>
                                        </p:tgtEl>
                                        <p:attrNameLst>
                                          <p:attrName>style.visibility</p:attrName>
                                        </p:attrNameLst>
                                      </p:cBhvr>
                                      <p:to>
                                        <p:strVal val="visible"/>
                                      </p:to>
                                    </p:set>
                                    <p:animEffect transition="in" filter="wipe(down)">
                                      <p:cBhvr>
                                        <p:cTn id="26" dur="1450">
                                          <p:stCondLst>
                                            <p:cond delay="0"/>
                                          </p:stCondLst>
                                        </p:cTn>
                                        <p:tgtEl>
                                          <p:spTgt spid="75"/>
                                        </p:tgtEl>
                                      </p:cBhvr>
                                    </p:animEffect>
                                    <p:anim calcmode="lin" valueType="num">
                                      <p:cBhvr>
                                        <p:cTn id="27" dur="4555" tmFilter="0,0; 0.14,0.36; 0.43,0.73; 0.71,0.91; 1.0,1.0">
                                          <p:stCondLst>
                                            <p:cond delay="0"/>
                                          </p:stCondLst>
                                        </p:cTn>
                                        <p:tgtEl>
                                          <p:spTgt spid="75"/>
                                        </p:tgtEl>
                                        <p:attrNameLst>
                                          <p:attrName>ppt_x</p:attrName>
                                        </p:attrNameLst>
                                      </p:cBhvr>
                                      <p:tavLst>
                                        <p:tav tm="0">
                                          <p:val>
                                            <p:strVal val="#ppt_x-0.25"/>
                                          </p:val>
                                        </p:tav>
                                        <p:tav tm="100000">
                                          <p:val>
                                            <p:strVal val="#ppt_x"/>
                                          </p:val>
                                        </p:tav>
                                      </p:tavLst>
                                    </p:anim>
                                    <p:anim calcmode="lin" valueType="num">
                                      <p:cBhvr>
                                        <p:cTn id="28" dur="1660" tmFilter="0.0,0.0; 0.25,0.07; 0.50,0.2; 0.75,0.467; 1.0,1.0">
                                          <p:stCondLst>
                                            <p:cond delay="0"/>
                                          </p:stCondLst>
                                        </p:cTn>
                                        <p:tgtEl>
                                          <p:spTgt spid="75"/>
                                        </p:tgtEl>
                                        <p:attrNameLst>
                                          <p:attrName>ppt_y</p:attrName>
                                        </p:attrNameLst>
                                      </p:cBhvr>
                                      <p:tavLst>
                                        <p:tav tm="0" fmla="#ppt_y-sin(pi*$)/3">
                                          <p:val>
                                            <p:fltVal val="0.5"/>
                                          </p:val>
                                        </p:tav>
                                        <p:tav tm="100000">
                                          <p:val>
                                            <p:fltVal val="1"/>
                                          </p:val>
                                        </p:tav>
                                      </p:tavLst>
                                    </p:anim>
                                    <p:anim calcmode="lin" valueType="num">
                                      <p:cBhvr>
                                        <p:cTn id="29" dur="1660" tmFilter="0, 0; 0.125,0.2665; 0.25,0.4; 0.375,0.465; 0.5,0.5;  0.625,0.535; 0.75,0.6; 0.875,0.7335; 1,1">
                                          <p:stCondLst>
                                            <p:cond delay="1660"/>
                                          </p:stCondLst>
                                        </p:cTn>
                                        <p:tgtEl>
                                          <p:spTgt spid="75"/>
                                        </p:tgtEl>
                                        <p:attrNameLst>
                                          <p:attrName>ppt_y</p:attrName>
                                        </p:attrNameLst>
                                      </p:cBhvr>
                                      <p:tavLst>
                                        <p:tav tm="0" fmla="#ppt_y-sin(pi*$)/9">
                                          <p:val>
                                            <p:fltVal val="0"/>
                                          </p:val>
                                        </p:tav>
                                        <p:tav tm="100000">
                                          <p:val>
                                            <p:fltVal val="1"/>
                                          </p:val>
                                        </p:tav>
                                      </p:tavLst>
                                    </p:anim>
                                    <p:anim calcmode="lin" valueType="num">
                                      <p:cBhvr>
                                        <p:cTn id="30" dur="830" tmFilter="0, 0; 0.125,0.2665; 0.25,0.4; 0.375,0.465; 0.5,0.5;  0.625,0.535; 0.75,0.6; 0.875,0.7335; 1,1">
                                          <p:stCondLst>
                                            <p:cond delay="3310"/>
                                          </p:stCondLst>
                                        </p:cTn>
                                        <p:tgtEl>
                                          <p:spTgt spid="75"/>
                                        </p:tgtEl>
                                        <p:attrNameLst>
                                          <p:attrName>ppt_y</p:attrName>
                                        </p:attrNameLst>
                                      </p:cBhvr>
                                      <p:tavLst>
                                        <p:tav tm="0" fmla="#ppt_y-sin(pi*$)/27">
                                          <p:val>
                                            <p:fltVal val="0"/>
                                          </p:val>
                                        </p:tav>
                                        <p:tav tm="100000">
                                          <p:val>
                                            <p:fltVal val="1"/>
                                          </p:val>
                                        </p:tav>
                                      </p:tavLst>
                                    </p:anim>
                                    <p:anim calcmode="lin" valueType="num">
                                      <p:cBhvr>
                                        <p:cTn id="31" dur="410" tmFilter="0, 0; 0.125,0.2665; 0.25,0.4; 0.375,0.465; 0.5,0.5;  0.625,0.535; 0.75,0.6; 0.875,0.7335; 1,1">
                                          <p:stCondLst>
                                            <p:cond delay="4140"/>
                                          </p:stCondLst>
                                        </p:cTn>
                                        <p:tgtEl>
                                          <p:spTgt spid="75"/>
                                        </p:tgtEl>
                                        <p:attrNameLst>
                                          <p:attrName>ppt_y</p:attrName>
                                        </p:attrNameLst>
                                      </p:cBhvr>
                                      <p:tavLst>
                                        <p:tav tm="0" fmla="#ppt_y-sin(pi*$)/81">
                                          <p:val>
                                            <p:fltVal val="0"/>
                                          </p:val>
                                        </p:tav>
                                        <p:tav tm="100000">
                                          <p:val>
                                            <p:fltVal val="1"/>
                                          </p:val>
                                        </p:tav>
                                      </p:tavLst>
                                    </p:anim>
                                    <p:animScale>
                                      <p:cBhvr>
                                        <p:cTn id="32" dur="65">
                                          <p:stCondLst>
                                            <p:cond delay="1625"/>
                                          </p:stCondLst>
                                        </p:cTn>
                                        <p:tgtEl>
                                          <p:spTgt spid="75"/>
                                        </p:tgtEl>
                                      </p:cBhvr>
                                      <p:to x="100000" y="60000"/>
                                    </p:animScale>
                                    <p:animScale>
                                      <p:cBhvr>
                                        <p:cTn id="33" dur="415" decel="50000">
                                          <p:stCondLst>
                                            <p:cond delay="1690"/>
                                          </p:stCondLst>
                                        </p:cTn>
                                        <p:tgtEl>
                                          <p:spTgt spid="75"/>
                                        </p:tgtEl>
                                      </p:cBhvr>
                                      <p:to x="100000" y="100000"/>
                                    </p:animScale>
                                    <p:animScale>
                                      <p:cBhvr>
                                        <p:cTn id="34" dur="65">
                                          <p:stCondLst>
                                            <p:cond delay="3280"/>
                                          </p:stCondLst>
                                        </p:cTn>
                                        <p:tgtEl>
                                          <p:spTgt spid="75"/>
                                        </p:tgtEl>
                                      </p:cBhvr>
                                      <p:to x="100000" y="80000"/>
                                    </p:animScale>
                                    <p:animScale>
                                      <p:cBhvr>
                                        <p:cTn id="35" dur="415" decel="50000">
                                          <p:stCondLst>
                                            <p:cond delay="3345"/>
                                          </p:stCondLst>
                                        </p:cTn>
                                        <p:tgtEl>
                                          <p:spTgt spid="75"/>
                                        </p:tgtEl>
                                      </p:cBhvr>
                                      <p:to x="100000" y="100000"/>
                                    </p:animScale>
                                    <p:animScale>
                                      <p:cBhvr>
                                        <p:cTn id="36" dur="65">
                                          <p:stCondLst>
                                            <p:cond delay="4105"/>
                                          </p:stCondLst>
                                        </p:cTn>
                                        <p:tgtEl>
                                          <p:spTgt spid="75"/>
                                        </p:tgtEl>
                                      </p:cBhvr>
                                      <p:to x="100000" y="90000"/>
                                    </p:animScale>
                                    <p:animScale>
                                      <p:cBhvr>
                                        <p:cTn id="37" dur="415" decel="50000">
                                          <p:stCondLst>
                                            <p:cond delay="4170"/>
                                          </p:stCondLst>
                                        </p:cTn>
                                        <p:tgtEl>
                                          <p:spTgt spid="75"/>
                                        </p:tgtEl>
                                      </p:cBhvr>
                                      <p:to x="100000" y="100000"/>
                                    </p:animScale>
                                    <p:animScale>
                                      <p:cBhvr>
                                        <p:cTn id="38" dur="65">
                                          <p:stCondLst>
                                            <p:cond delay="4520"/>
                                          </p:stCondLst>
                                        </p:cTn>
                                        <p:tgtEl>
                                          <p:spTgt spid="75"/>
                                        </p:tgtEl>
                                      </p:cBhvr>
                                      <p:to x="100000" y="95000"/>
                                    </p:animScale>
                                    <p:animScale>
                                      <p:cBhvr>
                                        <p:cTn id="39" dur="415" decel="50000">
                                          <p:stCondLst>
                                            <p:cond delay="4585"/>
                                          </p:stCondLst>
                                        </p:cTn>
                                        <p:tgtEl>
                                          <p:spTgt spid="75"/>
                                        </p:tgtEl>
                                      </p:cBhvr>
                                      <p:to x="100000" y="100000"/>
                                    </p:animScale>
                                  </p:childTnLst>
                                </p:cTn>
                              </p:par>
                            </p:childTnLst>
                          </p:cTn>
                        </p:par>
                      </p:childTnLst>
                    </p:cTn>
                  </p:par>
                  <p:par>
                    <p:cTn id="40" fill="hold">
                      <p:stCondLst>
                        <p:cond delay="indefinite"/>
                      </p:stCondLst>
                      <p:childTnLst>
                        <p:par>
                          <p:cTn id="41" fill="hold">
                            <p:stCondLst>
                              <p:cond delay="0"/>
                            </p:stCondLst>
                            <p:childTnLst>
                              <p:par>
                                <p:cTn id="42" presetID="8" presetClass="emph" presetSubtype="0" fill="hold" nodeType="clickEffect">
                                  <p:stCondLst>
                                    <p:cond delay="0"/>
                                  </p:stCondLst>
                                  <p:childTnLst>
                                    <p:animRot by="10800000">
                                      <p:cBhvr>
                                        <p:cTn id="43" dur="1000" fill="hold"/>
                                        <p:tgtEl>
                                          <p:spTgt spid="7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75" grpId="0"/>
      <p:bldP spid="7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7F4EF31D-045E-D65F-5178-D4E50BCB9720}"/>
              </a:ext>
            </a:extLst>
          </p:cNvPr>
          <p:cNvSpPr>
            <a:spLocks noGrp="1"/>
          </p:cNvSpPr>
          <p:nvPr>
            <p:ph sz="half" idx="1"/>
          </p:nvPr>
        </p:nvSpPr>
        <p:spPr/>
        <p:txBody>
          <a:bodyPr>
            <a:normAutofit/>
          </a:bodyPr>
          <a:lstStyle/>
          <a:p>
            <a:r>
              <a:rPr lang="de-DE" dirty="0"/>
              <a:t>Wollen wir nicht sehen:</a:t>
            </a:r>
          </a:p>
          <a:p>
            <a:pPr lvl="1"/>
            <a:r>
              <a:rPr lang="de-DE" dirty="0"/>
              <a:t>Öffnen mit jeglichen Körperteilen</a:t>
            </a:r>
          </a:p>
          <a:p>
            <a:pPr lvl="1"/>
            <a:r>
              <a:rPr lang="de-DE" dirty="0"/>
              <a:t>Das Bier aufschlagen, Gewalt ist keine Lösung</a:t>
            </a:r>
          </a:p>
          <a:p>
            <a:r>
              <a:rPr lang="de-DE" dirty="0"/>
              <a:t>Wie wir es sehen wollen:</a:t>
            </a:r>
          </a:p>
          <a:p>
            <a:pPr lvl="1"/>
            <a:r>
              <a:rPr lang="de-DE" dirty="0"/>
              <a:t>Mit Technik</a:t>
            </a:r>
          </a:p>
          <a:p>
            <a:pPr lvl="1"/>
            <a:r>
              <a:rPr lang="de-DE" dirty="0"/>
              <a:t>Ohne Überschäumen</a:t>
            </a:r>
          </a:p>
          <a:p>
            <a:pPr lvl="1"/>
            <a:r>
              <a:rPr lang="de-DE" dirty="0"/>
              <a:t>Mit ganz viel Liebe</a:t>
            </a:r>
          </a:p>
        </p:txBody>
      </p:sp>
      <p:sp>
        <p:nvSpPr>
          <p:cNvPr id="10" name="Inhaltsplatzhalter 9">
            <a:extLst>
              <a:ext uri="{FF2B5EF4-FFF2-40B4-BE49-F238E27FC236}">
                <a16:creationId xmlns:a16="http://schemas.microsoft.com/office/drawing/2014/main" id="{EB71E514-2B71-21FE-D25E-AAB6FB9855DF}"/>
              </a:ext>
            </a:extLst>
          </p:cNvPr>
          <p:cNvSpPr>
            <a:spLocks noGrp="1"/>
          </p:cNvSpPr>
          <p:nvPr>
            <p:ph sz="half" idx="2"/>
          </p:nvPr>
        </p:nvSpPr>
        <p:spPr>
          <a:xfrm>
            <a:off x="4629150" y="1188000"/>
            <a:ext cx="4267343" cy="3446153"/>
          </a:xfrm>
        </p:spPr>
        <p:txBody>
          <a:bodyPr/>
          <a:lstStyle/>
          <a:p>
            <a:r>
              <a:rPr lang="de-DE" dirty="0"/>
              <a:t>Schwierigkeitsgrad (Auswahl; </a:t>
            </a:r>
            <a:r>
              <a:rPr lang="de-DE" dirty="0" err="1"/>
              <a:t>l.z.s</a:t>
            </a:r>
            <a:r>
              <a:rPr lang="de-DE" dirty="0"/>
              <a:t>.)</a:t>
            </a:r>
          </a:p>
          <a:p>
            <a:pPr marL="609671" lvl="1" indent="-342900">
              <a:buFont typeface="+mj-lt"/>
              <a:buAutoNum type="arabicPeriod"/>
            </a:pPr>
            <a:r>
              <a:rPr lang="de-DE" dirty="0"/>
              <a:t>Flaschenöffner </a:t>
            </a:r>
          </a:p>
          <a:p>
            <a:pPr marL="609671" lvl="1" indent="-342900">
              <a:buFont typeface="+mj-lt"/>
              <a:buAutoNum type="arabicPeriod"/>
            </a:pPr>
            <a:r>
              <a:rPr lang="de-DE" dirty="0" err="1"/>
              <a:t>Edding</a:t>
            </a:r>
            <a:endParaRPr lang="de-DE" dirty="0"/>
          </a:p>
          <a:p>
            <a:pPr marL="609671" lvl="1" indent="-342900">
              <a:buFont typeface="+mj-lt"/>
              <a:buAutoNum type="arabicPeriod"/>
            </a:pPr>
            <a:r>
              <a:rPr lang="de-DE" dirty="0"/>
              <a:t>Am Kasten öffnen</a:t>
            </a:r>
          </a:p>
          <a:p>
            <a:pPr marL="609671" lvl="1" indent="-342900">
              <a:buFont typeface="+mj-lt"/>
              <a:buAutoNum type="arabicPeriod"/>
            </a:pPr>
            <a:r>
              <a:rPr lang="de-DE" dirty="0"/>
              <a:t>Bier an Bier</a:t>
            </a:r>
          </a:p>
          <a:p>
            <a:pPr marL="609671" lvl="1" indent="-342900">
              <a:buFont typeface="+mj-lt"/>
              <a:buAutoNum type="arabicPeriod"/>
            </a:pPr>
            <a:r>
              <a:rPr lang="de-DE" dirty="0"/>
              <a:t>Zollstock</a:t>
            </a:r>
          </a:p>
          <a:p>
            <a:pPr marL="609671" lvl="1" indent="-342900">
              <a:buFont typeface="+mj-lt"/>
              <a:buAutoNum type="arabicPeriod"/>
            </a:pPr>
            <a:r>
              <a:rPr lang="de-DE" dirty="0"/>
              <a:t>Papier</a:t>
            </a:r>
          </a:p>
          <a:p>
            <a:pPr marL="609671" lvl="1" indent="-342900">
              <a:buFont typeface="+mj-lt"/>
              <a:buAutoNum type="arabicPeriod"/>
            </a:pPr>
            <a:r>
              <a:rPr lang="de-DE" dirty="0"/>
              <a:t>Münze</a:t>
            </a:r>
          </a:p>
          <a:p>
            <a:pPr marL="609671" lvl="1" indent="-342900">
              <a:buFont typeface="+mj-lt"/>
              <a:buAutoNum type="arabicPeriod"/>
            </a:pPr>
            <a:r>
              <a:rPr lang="de-DE" dirty="0"/>
              <a:t>Mit der Macht</a:t>
            </a:r>
          </a:p>
        </p:txBody>
      </p:sp>
      <p:sp>
        <p:nvSpPr>
          <p:cNvPr id="3" name="Datumsplatzhalter 2">
            <a:extLst>
              <a:ext uri="{FF2B5EF4-FFF2-40B4-BE49-F238E27FC236}">
                <a16:creationId xmlns:a16="http://schemas.microsoft.com/office/drawing/2014/main" id="{B5A22E1F-0DB1-639D-3608-27C34144D521}"/>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149105E0-7B52-FB5E-6273-D01EF0F971E0}"/>
              </a:ext>
            </a:extLst>
          </p:cNvPr>
          <p:cNvSpPr>
            <a:spLocks noGrp="1"/>
          </p:cNvSpPr>
          <p:nvPr>
            <p:ph type="sldNum" sz="quarter" idx="12"/>
          </p:nvPr>
        </p:nvSpPr>
        <p:spPr/>
        <p:txBody>
          <a:bodyPr/>
          <a:lstStyle/>
          <a:p>
            <a:fld id="{61696EC4-B4CF-4701-AD06-A8439D6D8E12}" type="slidenum">
              <a:rPr lang="en-US" smtClean="0"/>
              <a:pPr/>
              <a:t>11</a:t>
            </a:fld>
            <a:endParaRPr lang="en-US" noProof="0" dirty="0"/>
          </a:p>
        </p:txBody>
      </p:sp>
      <p:sp>
        <p:nvSpPr>
          <p:cNvPr id="6" name="Titel 5">
            <a:extLst>
              <a:ext uri="{FF2B5EF4-FFF2-40B4-BE49-F238E27FC236}">
                <a16:creationId xmlns:a16="http://schemas.microsoft.com/office/drawing/2014/main" id="{BC038F28-5535-0232-D09D-B3F024265490}"/>
              </a:ext>
            </a:extLst>
          </p:cNvPr>
          <p:cNvSpPr txBox="1">
            <a:spLocks/>
          </p:cNvSpPr>
          <p:nvPr/>
        </p:nvSpPr>
        <p:spPr>
          <a:xfrm>
            <a:off x="395999" y="296244"/>
            <a:ext cx="8686123" cy="575989"/>
          </a:xfrm>
          <a:prstGeom prst="rect">
            <a:avLst/>
          </a:prstGeom>
        </p:spPr>
        <p:txBody>
          <a:bodyPr vert="horz" lIns="0" tIns="0" rIns="0" bIns="0" rtlCol="0" anchor="b">
            <a:normAutofit fontScale="97500"/>
          </a:bodyPr>
          <a:lstStyle>
            <a:lvl1pPr algn="l" defTabSz="685983" rtl="0" eaLnBrk="1" latinLnBrk="0" hangingPunct="1">
              <a:lnSpc>
                <a:spcPct val="90000"/>
              </a:lnSpc>
              <a:spcBef>
                <a:spcPct val="0"/>
              </a:spcBef>
              <a:buNone/>
              <a:defRPr lang="en-US" sz="2400" b="1" kern="1200">
                <a:solidFill>
                  <a:schemeClr val="tx1"/>
                </a:solidFill>
                <a:latin typeface="+mj-lt"/>
                <a:ea typeface="+mj-ea"/>
                <a:cs typeface="Arial" panose="020B0604020202020204" pitchFamily="34" charset="0"/>
              </a:defRPr>
            </a:lvl1pPr>
          </a:lstStyle>
          <a:p>
            <a:endParaRPr lang="de-DE" dirty="0"/>
          </a:p>
        </p:txBody>
      </p:sp>
      <p:sp>
        <p:nvSpPr>
          <p:cNvPr id="8" name="Titel 7">
            <a:extLst>
              <a:ext uri="{FF2B5EF4-FFF2-40B4-BE49-F238E27FC236}">
                <a16:creationId xmlns:a16="http://schemas.microsoft.com/office/drawing/2014/main" id="{520BBF7B-F1C2-1380-E386-ACA975417856}"/>
              </a:ext>
            </a:extLst>
          </p:cNvPr>
          <p:cNvSpPr>
            <a:spLocks noGrp="1"/>
          </p:cNvSpPr>
          <p:nvPr>
            <p:ph type="title"/>
          </p:nvPr>
        </p:nvSpPr>
        <p:spPr>
          <a:xfrm>
            <a:off x="396000" y="296244"/>
            <a:ext cx="8576120" cy="575989"/>
          </a:xfrm>
        </p:spPr>
        <p:txBody>
          <a:bodyPr>
            <a:normAutofit fontScale="90000"/>
          </a:bodyPr>
          <a:lstStyle/>
          <a:p>
            <a:r>
              <a:rPr lang="de-DE" dirty="0"/>
              <a:t>Praktische Anwendung zum akademischen Öffnen von 0,5er Glasmantelgeschossen mit </a:t>
            </a:r>
            <a:r>
              <a:rPr lang="de-DE" dirty="0" err="1"/>
              <a:t>Kronkorkenverschluss</a:t>
            </a:r>
            <a:endParaRPr lang="de-DE" dirty="0"/>
          </a:p>
        </p:txBody>
      </p:sp>
    </p:spTree>
    <p:extLst>
      <p:ext uri="{BB962C8B-B14F-4D97-AF65-F5344CB8AC3E}">
        <p14:creationId xmlns:p14="http://schemas.microsoft.com/office/powerpoint/2010/main" val="113169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0">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a:extLst>
              <a:ext uri="{FF2B5EF4-FFF2-40B4-BE49-F238E27FC236}">
                <a16:creationId xmlns:a16="http://schemas.microsoft.com/office/drawing/2014/main" id="{61295161-2F39-AB3E-B7CD-9FF89BE6A0F7}"/>
              </a:ext>
            </a:extLst>
          </p:cNvPr>
          <p:cNvSpPr>
            <a:spLocks noGrp="1"/>
          </p:cNvSpPr>
          <p:nvPr>
            <p:ph idx="1"/>
          </p:nvPr>
        </p:nvSpPr>
        <p:spPr/>
        <p:txBody>
          <a:bodyPr/>
          <a:lstStyle/>
          <a:p>
            <a:r>
              <a:rPr lang="de-DE" dirty="0"/>
              <a:t>Kommst du nach </a:t>
            </a:r>
            <a:r>
              <a:rPr lang="de-DE" dirty="0" err="1"/>
              <a:t>fohrne</a:t>
            </a:r>
            <a:r>
              <a:rPr lang="de-DE" dirty="0"/>
              <a:t> für lecker Bierchen</a:t>
            </a:r>
          </a:p>
        </p:txBody>
      </p:sp>
      <p:sp>
        <p:nvSpPr>
          <p:cNvPr id="4" name="Datumsplatzhalter 3">
            <a:extLst>
              <a:ext uri="{FF2B5EF4-FFF2-40B4-BE49-F238E27FC236}">
                <a16:creationId xmlns:a16="http://schemas.microsoft.com/office/drawing/2014/main" id="{BB7D1A86-6B50-A3B3-51EB-C82CB5CEBF6E}"/>
              </a:ext>
            </a:extLst>
          </p:cNvPr>
          <p:cNvSpPr>
            <a:spLocks noGrp="1"/>
          </p:cNvSpPr>
          <p:nvPr>
            <p:ph type="dt" sz="half" idx="10"/>
          </p:nvPr>
        </p:nvSpPr>
        <p:spPr/>
        <p:txBody>
          <a:bodyPr/>
          <a:lstStyle/>
          <a:p>
            <a:fld id="{43A9179C-E631-47AA-B9CB-ABFD8F596650}" type="datetime1">
              <a:rPr lang="de-DE" smtClean="0"/>
              <a:t>09.10.24</a:t>
            </a:fld>
            <a:endParaRPr lang="de-DE"/>
          </a:p>
        </p:txBody>
      </p:sp>
      <p:sp>
        <p:nvSpPr>
          <p:cNvPr id="5" name="Foliennummernplatzhalter 4">
            <a:extLst>
              <a:ext uri="{FF2B5EF4-FFF2-40B4-BE49-F238E27FC236}">
                <a16:creationId xmlns:a16="http://schemas.microsoft.com/office/drawing/2014/main" id="{0270BD84-84B3-4757-7B7E-BEBCC7253DE2}"/>
              </a:ext>
            </a:extLst>
          </p:cNvPr>
          <p:cNvSpPr>
            <a:spLocks noGrp="1"/>
          </p:cNvSpPr>
          <p:nvPr>
            <p:ph type="sldNum" sz="quarter" idx="12"/>
          </p:nvPr>
        </p:nvSpPr>
        <p:spPr/>
        <p:txBody>
          <a:bodyPr/>
          <a:lstStyle/>
          <a:p>
            <a:fld id="{61696EC4-B4CF-4701-AD06-A8439D6D8E12}" type="slidenum">
              <a:rPr lang="de-DE" smtClean="0"/>
              <a:t>12</a:t>
            </a:fld>
            <a:endParaRPr lang="de-DE"/>
          </a:p>
        </p:txBody>
      </p:sp>
      <p:sp>
        <p:nvSpPr>
          <p:cNvPr id="6" name="Titel 5">
            <a:extLst>
              <a:ext uri="{FF2B5EF4-FFF2-40B4-BE49-F238E27FC236}">
                <a16:creationId xmlns:a16="http://schemas.microsoft.com/office/drawing/2014/main" id="{74EEDB8D-01CA-0DD6-2C5C-5EBD577D44C1}"/>
              </a:ext>
            </a:extLst>
          </p:cNvPr>
          <p:cNvSpPr>
            <a:spLocks noGrp="1"/>
          </p:cNvSpPr>
          <p:nvPr>
            <p:ph type="title"/>
          </p:nvPr>
        </p:nvSpPr>
        <p:spPr/>
        <p:txBody>
          <a:bodyPr>
            <a:normAutofit fontScale="90000"/>
          </a:bodyPr>
          <a:lstStyle/>
          <a:p>
            <a:r>
              <a:rPr lang="de-DE" dirty="0"/>
              <a:t>Praxisvorführung</a:t>
            </a:r>
            <a:br>
              <a:rPr lang="de-DE" dirty="0"/>
            </a:br>
            <a:r>
              <a:rPr lang="de-DE" dirty="0"/>
              <a:t>Hebelgesetz</a:t>
            </a:r>
          </a:p>
        </p:txBody>
      </p:sp>
      <p:pic>
        <p:nvPicPr>
          <p:cNvPr id="10" name="Grafik 9" descr="Ein Bild, das Person, Menschliches Gesicht, Augenbraue, Vorderkopf enthält.&#10;&#10;Automatisch generierte Beschreibung">
            <a:extLst>
              <a:ext uri="{FF2B5EF4-FFF2-40B4-BE49-F238E27FC236}">
                <a16:creationId xmlns:a16="http://schemas.microsoft.com/office/drawing/2014/main" id="{F44D51BD-5E99-D194-956D-508087BCB55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889761"/>
            <a:ext cx="9144000" cy="2166388"/>
          </a:xfrm>
          <a:prstGeom prst="rect">
            <a:avLst/>
          </a:prstGeom>
        </p:spPr>
      </p:pic>
    </p:spTree>
    <p:extLst>
      <p:ext uri="{BB962C8B-B14F-4D97-AF65-F5344CB8AC3E}">
        <p14:creationId xmlns:p14="http://schemas.microsoft.com/office/powerpoint/2010/main" val="25651334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Inhaltsplatzhalter 7"/>
              <p:cNvSpPr>
                <a:spLocks noGrp="1"/>
              </p:cNvSpPr>
              <p:nvPr>
                <p:ph idx="1"/>
              </p:nvPr>
            </p:nvSpPr>
            <p:spPr/>
            <p:txBody>
              <a:bodyPr>
                <a:normAutofit fontScale="92500"/>
              </a:bodyPr>
              <a:lstStyle/>
              <a:p>
                <a:r>
                  <a:rPr lang="de-DE" dirty="0"/>
                  <a:t>Mathematische Betrachtung eines Parabelflugs</a:t>
                </a:r>
              </a:p>
              <a:p>
                <a:pPr lvl="1"/>
                <a:r>
                  <a:rPr lang="de-DE" dirty="0"/>
                  <a:t>Weil wir gute </a:t>
                </a:r>
                <a:r>
                  <a:rPr lang="de-DE" dirty="0" err="1"/>
                  <a:t>KITler</a:t>
                </a:r>
                <a:r>
                  <a:rPr lang="de-DE" dirty="0"/>
                  <a:t> sind, ignorieren wir Luftwiderstand, sowie die 3. Dimension</a:t>
                </a:r>
              </a:p>
              <a:p>
                <a:pPr lvl="1"/>
                <a:r>
                  <a:rPr lang="de-DE" dirty="0"/>
                  <a:t>Ein Körper wird mit einer Geschwindigkeit </a:t>
                </a:r>
                <a14:m>
                  <m:oMath xmlns:m="http://schemas.openxmlformats.org/officeDocument/2006/math">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0</m:t>
                        </m:r>
                      </m:sub>
                    </m:sSub>
                  </m:oMath>
                </a14:m>
                <a:r>
                  <a:rPr lang="de-DE" dirty="0"/>
                  <a:t> unter dem Winkel </a:t>
                </a:r>
                <a14:m>
                  <m:oMath xmlns:m="http://schemas.openxmlformats.org/officeDocument/2006/math">
                    <m:r>
                      <m:rPr>
                        <m:sty m:val="p"/>
                      </m:rPr>
                      <a:rPr lang="el-GR" i="1" smtClean="0">
                        <a:latin typeface="Cambria Math" panose="02040503050406030204" pitchFamily="18" charset="0"/>
                      </a:rPr>
                      <m:t>α</m:t>
                    </m:r>
                  </m:oMath>
                </a14:m>
                <a:r>
                  <a:rPr lang="de-DE" dirty="0"/>
                  <a:t> schräg nach oben geworfen</a:t>
                </a:r>
              </a:p>
              <a:p>
                <a:pPr lvl="1"/>
                <a:r>
                  <a:rPr lang="de-DE" dirty="0"/>
                  <a:t>Für die Geschwindigkeitskomponenten gilt nach Superpositionsprinzip</a:t>
                </a:r>
              </a:p>
              <a:p>
                <a:pPr lvl="2"/>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𝑥</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0</m:t>
                        </m:r>
                      </m:sub>
                    </m:sSub>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i="1">
                                <a:latin typeface="Cambria Math" panose="02040503050406030204" pitchFamily="18" charset="0"/>
                              </a:rPr>
                            </m:ctrlPr>
                          </m:dPr>
                          <m:e>
                            <m:r>
                              <m:rPr>
                                <m:sty m:val="p"/>
                              </m:rPr>
                              <a:rPr lang="el-GR" i="1">
                                <a:latin typeface="Cambria Math" panose="02040503050406030204" pitchFamily="18" charset="0"/>
                              </a:rPr>
                              <m:t>α</m:t>
                            </m:r>
                          </m:e>
                        </m:d>
                      </m:e>
                    </m:func>
                  </m:oMath>
                </a14:m>
                <a:endParaRPr lang="de-DE" dirty="0"/>
              </a:p>
              <a:p>
                <a:pPr lvl="2"/>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𝑦</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0 </m:t>
                        </m:r>
                      </m:sub>
                    </m:sSub>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b="0" i="1" smtClean="0">
                                <a:latin typeface="Cambria Math" panose="02040503050406030204" pitchFamily="18" charset="0"/>
                              </a:rPr>
                            </m:ctrlPr>
                          </m:dPr>
                          <m:e>
                            <m:r>
                              <m:rPr>
                                <m:sty m:val="p"/>
                              </m:rPr>
                              <a:rPr lang="el-GR" i="1">
                                <a:latin typeface="Cambria Math" panose="02040503050406030204" pitchFamily="18" charset="0"/>
                              </a:rPr>
                              <m:t>α</m:t>
                            </m:r>
                          </m:e>
                        </m:d>
                      </m:e>
                    </m:func>
                    <m:r>
                      <a:rPr lang="de-DE" b="0" i="1" smtClean="0">
                        <a:latin typeface="Cambria Math" panose="02040503050406030204" pitchFamily="18" charset="0"/>
                      </a:rPr>
                      <m:t>−</m:t>
                    </m:r>
                    <m:r>
                      <a:rPr lang="de-DE" b="0" i="1" smtClean="0">
                        <a:latin typeface="Cambria Math" panose="02040503050406030204" pitchFamily="18" charset="0"/>
                      </a:rPr>
                      <m:t>𝑔</m:t>
                    </m:r>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rPr>
                      <m:t> </m:t>
                    </m:r>
                  </m:oMath>
                </a14:m>
                <a:endParaRPr lang="de-DE" dirty="0"/>
              </a:p>
              <a:p>
                <a:pPr lvl="2"/>
                <a14:m>
                  <m:oMath xmlns:m="http://schemas.openxmlformats.org/officeDocument/2006/math">
                    <m:acc>
                      <m:accPr>
                        <m:chr m:val="⃗"/>
                        <m:ctrlPr>
                          <a:rPr lang="de-DE" i="1" smtClean="0">
                            <a:latin typeface="Cambria Math" panose="02040503050406030204" pitchFamily="18" charset="0"/>
                          </a:rPr>
                        </m:ctrlPr>
                      </m:accPr>
                      <m:e>
                        <m:r>
                          <a:rPr lang="de-DE" b="0" i="1" smtClean="0">
                            <a:latin typeface="Cambria Math" panose="02040503050406030204" pitchFamily="18" charset="0"/>
                          </a:rPr>
                          <m:t>𝑣</m:t>
                        </m:r>
                      </m:e>
                    </m:acc>
                    <m:r>
                      <a:rPr lang="de-DE" b="0" i="1" smtClean="0">
                        <a:latin typeface="Cambria Math" panose="02040503050406030204" pitchFamily="18" charset="0"/>
                      </a:rPr>
                      <m:t>=</m:t>
                    </m:r>
                    <m:d>
                      <m:dPr>
                        <m:ctrlPr>
                          <a:rPr lang="de-DE" b="0" i="1" smtClean="0">
                            <a:latin typeface="Cambria Math" panose="02040503050406030204" pitchFamily="18" charset="0"/>
                          </a:rPr>
                        </m:ctrlPr>
                      </m:dPr>
                      <m:e>
                        <m:m>
                          <m:mPr>
                            <m:mcs>
                              <m:mc>
                                <m:mcPr>
                                  <m:count m:val="1"/>
                                  <m:mcJc m:val="center"/>
                                </m:mcPr>
                              </m:mc>
                            </m:mcs>
                            <m:ctrlPr>
                              <a:rPr lang="de-DE" i="1">
                                <a:latin typeface="Cambria Math" panose="02040503050406030204" pitchFamily="18" charset="0"/>
                              </a:rPr>
                            </m:ctrlPr>
                          </m:mPr>
                          <m:mr>
                            <m:e>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𝑥</m:t>
                                  </m:r>
                                </m:sub>
                              </m:sSub>
                            </m:e>
                          </m:mr>
                          <m:mr>
                            <m:e>
                              <m:sSub>
                                <m:sSubPr>
                                  <m:ctrlPr>
                                    <a:rPr lang="de-DE" i="1">
                                      <a:latin typeface="Cambria Math" panose="02040503050406030204" pitchFamily="18" charset="0"/>
                                    </a:rPr>
                                  </m:ctrlPr>
                                </m:sSubPr>
                                <m:e>
                                  <m:r>
                                    <a:rPr lang="de-DE" i="1">
                                      <a:latin typeface="Cambria Math" panose="02040503050406030204" pitchFamily="18" charset="0"/>
                                    </a:rPr>
                                    <m:t>𝑣</m:t>
                                  </m:r>
                                </m:e>
                                <m:sub>
                                  <m:r>
                                    <a:rPr lang="de-DE" i="1">
                                      <a:latin typeface="Cambria Math" panose="02040503050406030204" pitchFamily="18" charset="0"/>
                                    </a:rPr>
                                    <m:t>𝑦</m:t>
                                  </m:r>
                                </m:sub>
                              </m:sSub>
                            </m:e>
                          </m:mr>
                        </m:m>
                      </m:e>
                    </m:d>
                  </m:oMath>
                </a14:m>
                <a:endParaRPr lang="de-DE" dirty="0"/>
              </a:p>
              <a:p>
                <a:pPr lvl="1"/>
                <a:r>
                  <a:rPr lang="de-DE" dirty="0"/>
                  <a:t>Somit gilt für die Wegstrecken</a:t>
                </a:r>
              </a:p>
              <a:p>
                <a:pPr lvl="2"/>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𝑥</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0</m:t>
                        </m:r>
                      </m:sub>
                    </m:sSub>
                    <m:r>
                      <a:rPr lang="de-DE" b="0" i="1" smtClean="0">
                        <a:latin typeface="Cambria Math" panose="02040503050406030204" pitchFamily="18" charset="0"/>
                      </a:rPr>
                      <m:t> </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i="1">
                                <a:latin typeface="Cambria Math" panose="02040503050406030204" pitchFamily="18" charset="0"/>
                              </a:rPr>
                            </m:ctrlPr>
                          </m:dPr>
                          <m:e>
                            <m:r>
                              <m:rPr>
                                <m:sty m:val="p"/>
                              </m:rPr>
                              <a:rPr lang="el-GR" i="1">
                                <a:latin typeface="Cambria Math" panose="02040503050406030204" pitchFamily="18" charset="0"/>
                              </a:rPr>
                              <m:t>α</m:t>
                            </m:r>
                          </m:e>
                        </m:d>
                      </m:e>
                    </m:func>
                    <m:r>
                      <a:rPr lang="de-DE" b="0" i="1" smtClean="0">
                        <a:latin typeface="Cambria Math" panose="02040503050406030204" pitchFamily="18" charset="0"/>
                      </a:rPr>
                      <m:t>𝑡</m:t>
                    </m:r>
                  </m:oMath>
                </a14:m>
                <a:endParaRPr lang="de-DE" dirty="0"/>
              </a:p>
              <a:p>
                <a:pPr lvl="2"/>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𝑦</m:t>
                        </m:r>
                      </m:sub>
                    </m:sSub>
                    <m:r>
                      <a:rPr lang="de-DE" b="0" i="1" smtClean="0">
                        <a:latin typeface="Cambria Math" panose="02040503050406030204" pitchFamily="18" charset="0"/>
                      </a:rPr>
                      <m:t>=</m:t>
                    </m:r>
                    <m:sSub>
                      <m:sSubPr>
                        <m:ctrlPr>
                          <a:rPr lang="de-DE" b="0" i="1" smtClean="0">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0</m:t>
                        </m:r>
                      </m:sub>
                    </m:sSub>
                    <m:r>
                      <a:rPr lang="de-DE" b="0" i="1" smtClean="0">
                        <a:latin typeface="Cambria Math" panose="02040503050406030204" pitchFamily="18" charset="0"/>
                      </a:rPr>
                      <m:t> </m:t>
                    </m:r>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sin</m:t>
                        </m:r>
                      </m:fName>
                      <m:e>
                        <m:d>
                          <m:dPr>
                            <m:ctrlPr>
                              <a:rPr lang="de-DE" i="1">
                                <a:latin typeface="Cambria Math" panose="02040503050406030204" pitchFamily="18" charset="0"/>
                              </a:rPr>
                            </m:ctrlPr>
                          </m:dPr>
                          <m:e>
                            <m:r>
                              <m:rPr>
                                <m:sty m:val="p"/>
                              </m:rPr>
                              <a:rPr lang="el-GR" i="1">
                                <a:latin typeface="Cambria Math" panose="02040503050406030204" pitchFamily="18" charset="0"/>
                              </a:rPr>
                              <m:t>α</m:t>
                            </m:r>
                          </m:e>
                        </m:d>
                      </m:e>
                    </m:func>
                    <m:r>
                      <a:rPr lang="de-DE" b="0" i="1" smtClean="0">
                        <a:latin typeface="Cambria Math" panose="02040503050406030204" pitchFamily="18" charset="0"/>
                      </a:rPr>
                      <m:t>𝑡</m:t>
                    </m:r>
                    <m:r>
                      <a:rPr lang="de-DE" b="0" i="1" smtClean="0">
                        <a:latin typeface="Cambria Math" panose="02040503050406030204" pitchFamily="18" charset="0"/>
                      </a:rPr>
                      <m:t> − </m:t>
                    </m:r>
                    <m:f>
                      <m:fPr>
                        <m:ctrlPr>
                          <a:rPr lang="de-DE" b="0"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2</m:t>
                        </m:r>
                      </m:den>
                    </m:f>
                    <m:r>
                      <a:rPr lang="de-DE" b="0" i="1" smtClean="0">
                        <a:latin typeface="Cambria Math" panose="02040503050406030204" pitchFamily="18" charset="0"/>
                      </a:rPr>
                      <m:t> </m:t>
                    </m:r>
                    <m:r>
                      <a:rPr lang="de-DE" b="0" i="1" smtClean="0">
                        <a:latin typeface="Cambria Math" panose="02040503050406030204" pitchFamily="18" charset="0"/>
                      </a:rPr>
                      <m:t>𝑔</m:t>
                    </m:r>
                    <m:r>
                      <a:rPr lang="de-DE" b="0" i="1" smtClean="0">
                        <a:latin typeface="Cambria Math" panose="02040503050406030204" pitchFamily="18" charset="0"/>
                      </a:rPr>
                      <m:t> </m:t>
                    </m:r>
                    <m:r>
                      <a:rPr lang="de-DE" b="0" i="1" smtClean="0">
                        <a:latin typeface="Cambria Math" panose="02040503050406030204" pitchFamily="18" charset="0"/>
                      </a:rPr>
                      <m:t>𝑡</m:t>
                    </m:r>
                    <m:r>
                      <a:rPr lang="de-DE" b="0" i="1" smtClean="0">
                        <a:latin typeface="Cambria Math" panose="02040503050406030204" pitchFamily="18" charset="0"/>
                      </a:rPr>
                      <m:t>² </m:t>
                    </m:r>
                  </m:oMath>
                </a14:m>
                <a:endParaRPr lang="de-DE" dirty="0"/>
              </a:p>
              <a:p>
                <a:pPr lvl="2"/>
                <a:endParaRPr lang="de-DE" dirty="0"/>
              </a:p>
              <a:p>
                <a:pPr lvl="2"/>
                <a:endParaRPr lang="de-DE" dirty="0"/>
              </a:p>
              <a:p>
                <a:pPr marL="538306" lvl="2" indent="0">
                  <a:buNone/>
                </a:pPr>
                <a:endParaRPr lang="de-DE" dirty="0"/>
              </a:p>
              <a:p>
                <a:pPr lvl="1"/>
                <a:endParaRPr lang="de-DE" dirty="0"/>
              </a:p>
            </p:txBody>
          </p:sp>
        </mc:Choice>
        <mc:Fallback xmlns="">
          <p:sp>
            <p:nvSpPr>
              <p:cNvPr id="8" name="Inhaltsplatzhalter 7"/>
              <p:cNvSpPr>
                <a:spLocks noGrp="1" noRot="1" noChangeAspect="1" noMove="1" noResize="1" noEditPoints="1" noAdjustHandles="1" noChangeArrowheads="1" noChangeShapeType="1" noTextEdit="1"/>
              </p:cNvSpPr>
              <p:nvPr>
                <p:ph idx="1"/>
              </p:nvPr>
            </p:nvSpPr>
            <p:spPr>
              <a:blipFill>
                <a:blip r:embed="rId3"/>
                <a:stretch>
                  <a:fillRect l="-73" t="-3261"/>
                </a:stretch>
              </a:blipFill>
            </p:spPr>
            <p:txBody>
              <a:bodyPr/>
              <a:lstStyle/>
              <a:p>
                <a:r>
                  <a:rPr lang="de-DE">
                    <a:noFill/>
                  </a:rPr>
                  <a:t> </a:t>
                </a:r>
              </a:p>
            </p:txBody>
          </p:sp>
        </mc:Fallback>
      </mc:AlternateContent>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13</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grpSp>
        <p:nvGrpSpPr>
          <p:cNvPr id="10" name="Gruppieren 9">
            <a:extLst>
              <a:ext uri="{FF2B5EF4-FFF2-40B4-BE49-F238E27FC236}">
                <a16:creationId xmlns:a16="http://schemas.microsoft.com/office/drawing/2014/main" id="{DFF0DE3D-4EE0-7E03-57CD-3C37AD21063B}"/>
              </a:ext>
            </a:extLst>
          </p:cNvPr>
          <p:cNvGrpSpPr/>
          <p:nvPr/>
        </p:nvGrpSpPr>
        <p:grpSpPr>
          <a:xfrm>
            <a:off x="4624873" y="2557148"/>
            <a:ext cx="3346113" cy="2389458"/>
            <a:chOff x="4624873" y="2557148"/>
            <a:chExt cx="3346113" cy="2389458"/>
          </a:xfrm>
        </p:grpSpPr>
        <p:pic>
          <p:nvPicPr>
            <p:cNvPr id="5" name="Grafik 4">
              <a:extLst>
                <a:ext uri="{FF2B5EF4-FFF2-40B4-BE49-F238E27FC236}">
                  <a16:creationId xmlns:a16="http://schemas.microsoft.com/office/drawing/2014/main" id="{2B3CE955-F344-E9AA-30E4-D255D0DEC9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4873" y="2557148"/>
              <a:ext cx="3346113" cy="2176280"/>
            </a:xfrm>
            <a:prstGeom prst="rect">
              <a:avLst/>
            </a:prstGeom>
          </p:spPr>
        </p:pic>
        <p:sp>
          <p:nvSpPr>
            <p:cNvPr id="9" name="Textfeld 8">
              <a:extLst>
                <a:ext uri="{FF2B5EF4-FFF2-40B4-BE49-F238E27FC236}">
                  <a16:creationId xmlns:a16="http://schemas.microsoft.com/office/drawing/2014/main" id="{413665F6-74FF-F957-9593-73A37ED653E3}"/>
                </a:ext>
              </a:extLst>
            </p:cNvPr>
            <p:cNvSpPr txBox="1"/>
            <p:nvPr/>
          </p:nvSpPr>
          <p:spPr>
            <a:xfrm>
              <a:off x="4655526" y="4715774"/>
              <a:ext cx="3284806" cy="230832"/>
            </a:xfrm>
            <a:prstGeom prst="rect">
              <a:avLst/>
            </a:prstGeom>
            <a:noFill/>
          </p:spPr>
          <p:txBody>
            <a:bodyPr wrap="square" rtlCol="0">
              <a:spAutoFit/>
            </a:bodyPr>
            <a:lstStyle/>
            <a:p>
              <a:r>
                <a:rPr lang="de-DE" sz="900" i="1" dirty="0">
                  <a:solidFill>
                    <a:schemeClr val="bg1">
                      <a:lumMod val="65000"/>
                    </a:schemeClr>
                  </a:solidFill>
                </a:rPr>
                <a:t>https://physikunterricht-online.de/jahrgang-10/schiefer-wurf/</a:t>
              </a:r>
            </a:p>
          </p:txBody>
        </p:sp>
      </p:grpSp>
    </p:spTree>
    <p:extLst>
      <p:ext uri="{BB962C8B-B14F-4D97-AF65-F5344CB8AC3E}">
        <p14:creationId xmlns:p14="http://schemas.microsoft.com/office/powerpoint/2010/main" val="1977886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7" end="7"/>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Inhaltsplatzhalter 7"/>
              <p:cNvSpPr>
                <a:spLocks noGrp="1"/>
              </p:cNvSpPr>
              <p:nvPr>
                <p:ph idx="1"/>
              </p:nvPr>
            </p:nvSpPr>
            <p:spPr/>
            <p:txBody>
              <a:bodyPr/>
              <a:lstStyle/>
              <a:p>
                <a:r>
                  <a:rPr lang="de-DE" dirty="0"/>
                  <a:t>Mathematische Betrachtung eines Parabelflugs</a:t>
                </a:r>
              </a:p>
              <a:p>
                <a:pPr lvl="1"/>
                <a:r>
                  <a:rPr lang="de-DE" dirty="0"/>
                  <a:t>Die Wurfweite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𝑤</m:t>
                        </m:r>
                      </m:sub>
                    </m:sSub>
                  </m:oMath>
                </a14:m>
                <a:r>
                  <a:rPr lang="de-DE" dirty="0"/>
                  <a:t> entspricht der Strecke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b="0" i="1" smtClean="0">
                            <a:latin typeface="Cambria Math" panose="02040503050406030204" pitchFamily="18" charset="0"/>
                          </a:rPr>
                          <m:t>𝑥</m:t>
                        </m:r>
                      </m:sub>
                    </m:sSub>
                  </m:oMath>
                </a14:m>
                <a:r>
                  <a:rPr lang="de-DE" dirty="0"/>
                  <a:t> die innerhalb der Wurfdauer </a:t>
                </a:r>
                <a14:m>
                  <m:oMath xmlns:m="http://schemas.openxmlformats.org/officeDocument/2006/math">
                    <m:sSub>
                      <m:sSubPr>
                        <m:ctrlPr>
                          <a:rPr lang="de-DE" i="1">
                            <a:latin typeface="Cambria Math" panose="02040503050406030204" pitchFamily="18" charset="0"/>
                          </a:rPr>
                        </m:ctrlPr>
                      </m:sSubPr>
                      <m:e>
                        <m:r>
                          <a:rPr lang="de-DE" b="0" i="1" smtClean="0">
                            <a:latin typeface="Cambria Math" panose="02040503050406030204" pitchFamily="18" charset="0"/>
                          </a:rPr>
                          <m:t>𝑡</m:t>
                        </m:r>
                      </m:e>
                      <m:sub>
                        <m:r>
                          <a:rPr lang="de-DE" b="0" i="1" smtClean="0">
                            <a:latin typeface="Cambria Math" panose="02040503050406030204" pitchFamily="18" charset="0"/>
                          </a:rPr>
                          <m:t>𝑤</m:t>
                        </m:r>
                      </m:sub>
                    </m:sSub>
                  </m:oMath>
                </a14:m>
                <a:r>
                  <a:rPr lang="de-DE" dirty="0"/>
                  <a:t> zurückgelegt wird</a:t>
                </a:r>
              </a:p>
              <a:p>
                <a:pPr lvl="1"/>
                <a:r>
                  <a:rPr lang="de-DE" dirty="0"/>
                  <a:t>Es gilt </a:t>
                </a:r>
                <a14:m>
                  <m:oMath xmlns:m="http://schemas.openxmlformats.org/officeDocument/2006/math">
                    <m:sSub>
                      <m:sSubPr>
                        <m:ctrlPr>
                          <a:rPr lang="de-DE" i="1" smtClean="0">
                            <a:latin typeface="Cambria Math" panose="02040503050406030204" pitchFamily="18" charset="0"/>
                          </a:rPr>
                        </m:ctrlPr>
                      </m:sSubPr>
                      <m:e>
                        <m:r>
                          <a:rPr lang="de-DE" b="0" i="1" smtClean="0">
                            <a:latin typeface="Cambria Math" panose="02040503050406030204" pitchFamily="18" charset="0"/>
                          </a:rPr>
                          <m:t>𝑠</m:t>
                        </m:r>
                      </m:e>
                      <m:sub>
                        <m:r>
                          <a:rPr lang="de-DE" b="0" i="1" smtClean="0">
                            <a:latin typeface="Cambria Math" panose="02040503050406030204" pitchFamily="18" charset="0"/>
                          </a:rPr>
                          <m:t>𝑤</m:t>
                        </m:r>
                      </m:sub>
                    </m:sSub>
                    <m:r>
                      <a:rPr lang="de-DE" b="0" i="1" smtClean="0">
                        <a:latin typeface="Cambria Math" panose="02040503050406030204" pitchFamily="18" charset="0"/>
                      </a:rPr>
                      <m:t>= </m:t>
                    </m:r>
                    <m:sSub>
                      <m:sSubPr>
                        <m:ctrlPr>
                          <a:rPr lang="de-DE" i="1">
                            <a:latin typeface="Cambria Math" panose="02040503050406030204" pitchFamily="18" charset="0"/>
                          </a:rPr>
                        </m:ctrlPr>
                      </m:sSubPr>
                      <m:e>
                        <m:r>
                          <a:rPr lang="de-DE" b="0" i="1" smtClean="0">
                            <a:latin typeface="Cambria Math" panose="02040503050406030204" pitchFamily="18" charset="0"/>
                          </a:rPr>
                          <m:t>𝑣</m:t>
                        </m:r>
                      </m:e>
                      <m:sub>
                        <m:r>
                          <a:rPr lang="de-DE" b="0" i="1" smtClean="0">
                            <a:latin typeface="Cambria Math" panose="02040503050406030204" pitchFamily="18" charset="0"/>
                          </a:rPr>
                          <m:t>𝑥</m:t>
                        </m:r>
                        <m:r>
                          <a:rPr lang="de-DE" b="0" i="1" smtClean="0">
                            <a:latin typeface="Cambria Math" panose="02040503050406030204" pitchFamily="18" charset="0"/>
                          </a:rPr>
                          <m:t> </m:t>
                        </m:r>
                      </m:sub>
                    </m:sSub>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𝑤</m:t>
                        </m:r>
                      </m:sub>
                    </m:sSub>
                  </m:oMath>
                </a14:m>
                <a:r>
                  <a:rPr lang="de-DE" dirty="0"/>
                  <a:t> mit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𝑡</m:t>
                        </m:r>
                      </m:e>
                      <m:sub>
                        <m:r>
                          <a:rPr lang="de-DE" i="1">
                            <a:latin typeface="Cambria Math" panose="02040503050406030204" pitchFamily="18" charset="0"/>
                          </a:rPr>
                          <m:t>𝑤</m:t>
                        </m:r>
                      </m:sub>
                    </m:sSub>
                    <m:r>
                      <a:rPr lang="de-DE" b="0" i="1" smtClean="0">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2</m:t>
                        </m:r>
                        <m:sSub>
                          <m:sSubPr>
                            <m:ctrlPr>
                              <a:rPr lang="de-DE" i="1">
                                <a:latin typeface="Cambria Math" panose="02040503050406030204" pitchFamily="18" charset="0"/>
                              </a:rPr>
                            </m:ctrlPr>
                          </m:sSubPr>
                          <m:e>
                            <m:r>
                              <a:rPr lang="de-DE" b="0" i="1" smtClean="0">
                                <a:latin typeface="Cambria Math" panose="02040503050406030204" pitchFamily="18" charset="0"/>
                              </a:rPr>
                              <m:t> </m:t>
                            </m:r>
                            <m:r>
                              <a:rPr lang="de-DE" b="0" i="1" smtClean="0">
                                <a:latin typeface="Cambria Math" panose="02040503050406030204" pitchFamily="18" charset="0"/>
                              </a:rPr>
                              <m:t>𝑣</m:t>
                            </m:r>
                          </m:e>
                          <m:sub>
                            <m:r>
                              <a:rPr lang="de-DE" b="0" i="1" smtClean="0">
                                <a:latin typeface="Cambria Math" panose="02040503050406030204" pitchFamily="18" charset="0"/>
                              </a:rPr>
                              <m:t>0</m:t>
                            </m:r>
                          </m:sub>
                        </m:sSub>
                        <m:r>
                          <a:rPr lang="de-DE" b="0" i="1"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m:rPr>
                            <m:sty m:val="p"/>
                          </m:rPr>
                          <a:rPr lang="el-GR" b="0" i="1" smtClean="0">
                            <a:latin typeface="Cambria Math" panose="02040503050406030204" pitchFamily="18" charset="0"/>
                          </a:rPr>
                          <m:t>α</m:t>
                        </m:r>
                        <m:r>
                          <a:rPr lang="de-DE" b="0" i="1" smtClean="0">
                            <a:latin typeface="Cambria Math" panose="02040503050406030204" pitchFamily="18" charset="0"/>
                          </a:rPr>
                          <m:t>)</m:t>
                        </m:r>
                      </m:num>
                      <m:den>
                        <m:r>
                          <a:rPr lang="de-DE" b="0" i="1" smtClean="0">
                            <a:latin typeface="Cambria Math" panose="02040503050406030204" pitchFamily="18" charset="0"/>
                          </a:rPr>
                          <m:t>𝑔</m:t>
                        </m:r>
                      </m:den>
                    </m:f>
                  </m:oMath>
                </a14:m>
                <a:r>
                  <a:rPr lang="de-DE" dirty="0"/>
                  <a:t> </a:t>
                </a:r>
              </a:p>
              <a:p>
                <a:pPr lvl="1"/>
                <a:r>
                  <a:rPr lang="de-DE" dirty="0"/>
                  <a:t>Daraus folgt insgesamt</a:t>
                </a:r>
              </a:p>
              <a:p>
                <a:pPr marL="266771" lvl="1" indent="0">
                  <a:buNone/>
                </a:pPr>
                <a:r>
                  <a:rPr lang="de-DE" dirty="0"/>
                  <a:t>	</a:t>
                </a:r>
                <a:r>
                  <a:rPr lang="de-DE" b="0"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𝑤</m:t>
                        </m:r>
                      </m:sub>
                    </m:sSub>
                    <m:r>
                      <a:rPr lang="de-DE" i="1">
                        <a:latin typeface="Cambria Math" panose="02040503050406030204" pitchFamily="18" charset="0"/>
                      </a:rPr>
                      <m:t>= </m:t>
                    </m:r>
                    <m:f>
                      <m:fPr>
                        <m:ctrlPr>
                          <a:rPr lang="de-DE" b="0" i="1" smtClean="0">
                            <a:latin typeface="Cambria Math" panose="02040503050406030204" pitchFamily="18" charset="0"/>
                          </a:rPr>
                        </m:ctrlPr>
                      </m:fPr>
                      <m:num>
                        <m:r>
                          <a:rPr lang="de-DE" b="0" i="1" smtClean="0">
                            <a:latin typeface="Cambria Math" panose="02040503050406030204" pitchFamily="18" charset="0"/>
                          </a:rPr>
                          <m:t>2</m:t>
                        </m:r>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 </m:t>
                            </m:r>
                            <m:r>
                              <a:rPr lang="de-DE" b="0" i="1" smtClean="0">
                                <a:latin typeface="Cambria Math" panose="02040503050406030204" pitchFamily="18" charset="0"/>
                              </a:rPr>
                              <m:t>𝑣</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func>
                          <m:funcPr>
                            <m:ctrlPr>
                              <a:rPr lang="de-DE" b="0" i="1" smtClean="0">
                                <a:latin typeface="Cambria Math" panose="02040503050406030204" pitchFamily="18" charset="0"/>
                              </a:rPr>
                            </m:ctrlPr>
                          </m:funcPr>
                          <m:fName>
                            <m:r>
                              <m:rPr>
                                <m:sty m:val="p"/>
                              </m:rPr>
                              <a:rPr lang="de-DE" b="0" i="0" smtClean="0">
                                <a:latin typeface="Cambria Math" panose="02040503050406030204" pitchFamily="18" charset="0"/>
                              </a:rPr>
                              <m:t>cos</m:t>
                            </m:r>
                          </m:fName>
                          <m:e>
                            <m:d>
                              <m:dPr>
                                <m:ctrlPr>
                                  <a:rPr lang="de-DE" b="0" i="1" smtClean="0">
                                    <a:latin typeface="Cambria Math" panose="02040503050406030204" pitchFamily="18" charset="0"/>
                                  </a:rPr>
                                </m:ctrlPr>
                              </m:dPr>
                              <m:e>
                                <m:r>
                                  <m:rPr>
                                    <m:sty m:val="p"/>
                                  </m:rPr>
                                  <a:rPr lang="el-GR" i="1">
                                    <a:latin typeface="Cambria Math" panose="02040503050406030204" pitchFamily="18" charset="0"/>
                                  </a:rPr>
                                  <m:t>α</m:t>
                                </m:r>
                              </m:e>
                            </m:d>
                          </m:e>
                        </m:func>
                        <m:r>
                          <a:rPr lang="de-DE" b="0" i="1"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m:t>
                        </m:r>
                        <m:r>
                          <m:rPr>
                            <m:sty m:val="p"/>
                          </m:rPr>
                          <a:rPr lang="el-GR" b="0" i="1" smtClean="0">
                            <a:latin typeface="Cambria Math" panose="02040503050406030204" pitchFamily="18" charset="0"/>
                          </a:rPr>
                          <m:t>α</m:t>
                        </m:r>
                        <m:r>
                          <a:rPr lang="de-DE" b="0" i="1" smtClean="0">
                            <a:latin typeface="Cambria Math" panose="02040503050406030204" pitchFamily="18" charset="0"/>
                          </a:rPr>
                          <m:t>)</m:t>
                        </m:r>
                      </m:num>
                      <m:den>
                        <m:r>
                          <a:rPr lang="de-DE" b="0" i="1" smtClean="0">
                            <a:latin typeface="Cambria Math" panose="02040503050406030204" pitchFamily="18" charset="0"/>
                          </a:rPr>
                          <m:t>𝑔</m:t>
                        </m:r>
                      </m:den>
                    </m:f>
                  </m:oMath>
                </a14:m>
                <a:endParaRPr lang="de-DE" b="0" i="1" dirty="0">
                  <a:latin typeface="Cambria Math" panose="02040503050406030204" pitchFamily="18" charset="0"/>
                </a:endParaRPr>
              </a:p>
              <a:p>
                <a:pPr marL="266771" lvl="1" indent="0">
                  <a:buNone/>
                </a:pPr>
                <a:r>
                  <a:rPr lang="de-DE" dirty="0"/>
                  <a:t>	 </a:t>
                </a:r>
                <a14:m>
                  <m:oMath xmlns:m="http://schemas.openxmlformats.org/officeDocument/2006/math">
                    <m:sSub>
                      <m:sSubPr>
                        <m:ctrlPr>
                          <a:rPr lang="de-DE" i="1">
                            <a:latin typeface="Cambria Math" panose="02040503050406030204" pitchFamily="18" charset="0"/>
                          </a:rPr>
                        </m:ctrlPr>
                      </m:sSubPr>
                      <m:e>
                        <m:r>
                          <a:rPr lang="de-DE" i="1">
                            <a:latin typeface="Cambria Math" panose="02040503050406030204" pitchFamily="18" charset="0"/>
                          </a:rPr>
                          <m:t>𝑠</m:t>
                        </m:r>
                      </m:e>
                      <m:sub>
                        <m:r>
                          <a:rPr lang="de-DE" i="1">
                            <a:latin typeface="Cambria Math" panose="02040503050406030204" pitchFamily="18" charset="0"/>
                          </a:rPr>
                          <m:t>𝑤</m:t>
                        </m:r>
                      </m:sub>
                    </m:sSub>
                    <m:r>
                      <a:rPr lang="de-DE" i="1">
                        <a:latin typeface="Cambria Math" panose="02040503050406030204" pitchFamily="18" charset="0"/>
                      </a:rPr>
                      <m:t>= </m:t>
                    </m:r>
                    <m:f>
                      <m:fPr>
                        <m:ctrlPr>
                          <a:rPr lang="de-DE" b="0" i="1" smtClean="0">
                            <a:latin typeface="Cambria Math" panose="02040503050406030204" pitchFamily="18" charset="0"/>
                          </a:rPr>
                        </m:ctrlPr>
                      </m:fPr>
                      <m:num>
                        <m:sSubSup>
                          <m:sSubSupPr>
                            <m:ctrlPr>
                              <a:rPr lang="de-DE" b="0" i="1" smtClean="0">
                                <a:latin typeface="Cambria Math" panose="02040503050406030204" pitchFamily="18" charset="0"/>
                              </a:rPr>
                            </m:ctrlPr>
                          </m:sSubSupPr>
                          <m:e>
                            <m:r>
                              <a:rPr lang="de-DE" b="0" i="1" smtClean="0">
                                <a:latin typeface="Cambria Math" panose="02040503050406030204" pitchFamily="18" charset="0"/>
                              </a:rPr>
                              <m:t>𝑣</m:t>
                            </m:r>
                          </m:e>
                          <m:sub>
                            <m:r>
                              <a:rPr lang="de-DE" b="0" i="1" smtClean="0">
                                <a:latin typeface="Cambria Math" panose="02040503050406030204" pitchFamily="18" charset="0"/>
                              </a:rPr>
                              <m:t>0</m:t>
                            </m:r>
                          </m:sub>
                          <m:sup>
                            <m:r>
                              <a:rPr lang="de-DE" b="0" i="1" smtClean="0">
                                <a:latin typeface="Cambria Math" panose="02040503050406030204" pitchFamily="18" charset="0"/>
                              </a:rPr>
                              <m:t>2</m:t>
                            </m:r>
                          </m:sup>
                        </m:sSubSup>
                        <m:r>
                          <a:rPr lang="de-DE" b="0" i="0" smtClean="0">
                            <a:latin typeface="Cambria Math" panose="02040503050406030204" pitchFamily="18" charset="0"/>
                          </a:rPr>
                          <m:t> </m:t>
                        </m:r>
                        <m:r>
                          <m:rPr>
                            <m:sty m:val="p"/>
                          </m:rPr>
                          <a:rPr lang="de-DE" b="0" i="0" smtClean="0">
                            <a:latin typeface="Cambria Math" panose="02040503050406030204" pitchFamily="18" charset="0"/>
                          </a:rPr>
                          <m:t>sin</m:t>
                        </m:r>
                        <m:r>
                          <a:rPr lang="de-DE" b="0" i="1" smtClean="0">
                            <a:latin typeface="Cambria Math" panose="02040503050406030204" pitchFamily="18" charset="0"/>
                          </a:rPr>
                          <m:t>⁡(2</m:t>
                        </m:r>
                        <m:r>
                          <m:rPr>
                            <m:sty m:val="p"/>
                          </m:rPr>
                          <a:rPr lang="el-GR" b="0" i="1" smtClean="0">
                            <a:latin typeface="Cambria Math" panose="02040503050406030204" pitchFamily="18" charset="0"/>
                          </a:rPr>
                          <m:t>α</m:t>
                        </m:r>
                        <m:r>
                          <a:rPr lang="de-DE" b="0" i="1" smtClean="0">
                            <a:latin typeface="Cambria Math" panose="02040503050406030204" pitchFamily="18" charset="0"/>
                          </a:rPr>
                          <m:t>)</m:t>
                        </m:r>
                      </m:num>
                      <m:den>
                        <m:r>
                          <a:rPr lang="de-DE" b="0" i="1" smtClean="0">
                            <a:latin typeface="Cambria Math" panose="02040503050406030204" pitchFamily="18" charset="0"/>
                          </a:rPr>
                          <m:t>𝑔</m:t>
                        </m:r>
                      </m:den>
                    </m:f>
                  </m:oMath>
                </a14:m>
                <a:endParaRPr lang="de-DE" dirty="0"/>
              </a:p>
              <a:p>
                <a:pPr marL="538306" lvl="2" indent="0">
                  <a:buNone/>
                </a:pPr>
                <a:endParaRPr lang="de-DE" dirty="0"/>
              </a:p>
              <a:p>
                <a:pPr lvl="1"/>
                <a:endParaRPr lang="de-DE" dirty="0"/>
              </a:p>
            </p:txBody>
          </p:sp>
        </mc:Choice>
        <mc:Fallback xmlns="">
          <p:sp>
            <p:nvSpPr>
              <p:cNvPr id="8" name="Inhaltsplatzhalter 7"/>
              <p:cNvSpPr>
                <a:spLocks noGrp="1" noRot="1" noChangeAspect="1" noMove="1" noResize="1" noEditPoints="1" noAdjustHandles="1" noChangeArrowheads="1" noChangeShapeType="1" noTextEdit="1"/>
              </p:cNvSpPr>
              <p:nvPr>
                <p:ph idx="1"/>
              </p:nvPr>
            </p:nvSpPr>
            <p:spPr>
              <a:blipFill>
                <a:blip r:embed="rId2"/>
                <a:stretch>
                  <a:fillRect l="-73" t="-3080"/>
                </a:stretch>
              </a:blipFill>
            </p:spPr>
            <p:txBody>
              <a:bodyPr/>
              <a:lstStyle/>
              <a:p>
                <a:r>
                  <a:rPr lang="de-DE">
                    <a:noFill/>
                  </a:rPr>
                  <a:t> </a:t>
                </a:r>
              </a:p>
            </p:txBody>
          </p:sp>
        </mc:Fallback>
      </mc:AlternateContent>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14</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grpSp>
        <p:nvGrpSpPr>
          <p:cNvPr id="10" name="Gruppieren 9">
            <a:extLst>
              <a:ext uri="{FF2B5EF4-FFF2-40B4-BE49-F238E27FC236}">
                <a16:creationId xmlns:a16="http://schemas.microsoft.com/office/drawing/2014/main" id="{0D98F2FE-68DF-97EC-315F-D389D8A3F8A3}"/>
              </a:ext>
            </a:extLst>
          </p:cNvPr>
          <p:cNvGrpSpPr/>
          <p:nvPr/>
        </p:nvGrpSpPr>
        <p:grpSpPr>
          <a:xfrm>
            <a:off x="4624873" y="2557148"/>
            <a:ext cx="3346113" cy="2389458"/>
            <a:chOff x="4624873" y="2557148"/>
            <a:chExt cx="3346113" cy="2389458"/>
          </a:xfrm>
        </p:grpSpPr>
        <p:pic>
          <p:nvPicPr>
            <p:cNvPr id="2" name="Grafik 1">
              <a:extLst>
                <a:ext uri="{FF2B5EF4-FFF2-40B4-BE49-F238E27FC236}">
                  <a16:creationId xmlns:a16="http://schemas.microsoft.com/office/drawing/2014/main" id="{140B466C-7717-82ED-83FA-70B4204DAC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4873" y="2557148"/>
              <a:ext cx="3346113" cy="2176280"/>
            </a:xfrm>
            <a:prstGeom prst="rect">
              <a:avLst/>
            </a:prstGeom>
          </p:spPr>
        </p:pic>
        <p:sp>
          <p:nvSpPr>
            <p:cNvPr id="7" name="Textfeld 6">
              <a:extLst>
                <a:ext uri="{FF2B5EF4-FFF2-40B4-BE49-F238E27FC236}">
                  <a16:creationId xmlns:a16="http://schemas.microsoft.com/office/drawing/2014/main" id="{176F37AC-7A3A-F196-7378-4785C7ADCB32}"/>
                </a:ext>
              </a:extLst>
            </p:cNvPr>
            <p:cNvSpPr txBox="1"/>
            <p:nvPr/>
          </p:nvSpPr>
          <p:spPr>
            <a:xfrm>
              <a:off x="4655526" y="4715774"/>
              <a:ext cx="3284806" cy="230832"/>
            </a:xfrm>
            <a:prstGeom prst="rect">
              <a:avLst/>
            </a:prstGeom>
            <a:noFill/>
          </p:spPr>
          <p:txBody>
            <a:bodyPr wrap="square" rtlCol="0">
              <a:spAutoFit/>
            </a:bodyPr>
            <a:lstStyle/>
            <a:p>
              <a:r>
                <a:rPr lang="de-DE" sz="900" i="1" dirty="0">
                  <a:solidFill>
                    <a:schemeClr val="bg1">
                      <a:lumMod val="65000"/>
                    </a:schemeClr>
                  </a:solidFill>
                </a:rPr>
                <a:t>https://physikunterricht-online.de/jahrgang-10/schiefer-wurf/</a:t>
              </a:r>
            </a:p>
          </p:txBody>
        </p:sp>
      </p:grpSp>
    </p:spTree>
    <p:extLst>
      <p:ext uri="{BB962C8B-B14F-4D97-AF65-F5344CB8AC3E}">
        <p14:creationId xmlns:p14="http://schemas.microsoft.com/office/powerpoint/2010/main" val="87813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nhaltsplatzhalter 8" descr="Ein Bild, das drinnen, schwarz, Tisch enthält.&#10;&#10;Automatisch generierte Beschreibung">
            <a:extLst>
              <a:ext uri="{FF2B5EF4-FFF2-40B4-BE49-F238E27FC236}">
                <a16:creationId xmlns:a16="http://schemas.microsoft.com/office/drawing/2014/main" id="{D975406F-457C-2B23-6E97-A6AF4B26D3A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63172" y="1266092"/>
            <a:ext cx="7617655" cy="2838280"/>
          </a:xfrm>
        </p:spPr>
      </p:pic>
      <p:sp>
        <p:nvSpPr>
          <p:cNvPr id="3" name="Datumsplatzhalter 2">
            <a:extLst>
              <a:ext uri="{FF2B5EF4-FFF2-40B4-BE49-F238E27FC236}">
                <a16:creationId xmlns:a16="http://schemas.microsoft.com/office/drawing/2014/main" id="{E984B48C-A855-98AA-97F9-79D785C65090}"/>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825BE92E-FDAC-3502-722C-F96957BCA957}"/>
              </a:ext>
            </a:extLst>
          </p:cNvPr>
          <p:cNvSpPr>
            <a:spLocks noGrp="1"/>
          </p:cNvSpPr>
          <p:nvPr>
            <p:ph type="sldNum" sz="quarter" idx="12"/>
          </p:nvPr>
        </p:nvSpPr>
        <p:spPr/>
        <p:txBody>
          <a:bodyPr/>
          <a:lstStyle/>
          <a:p>
            <a:fld id="{61696EC4-B4CF-4701-AD06-A8439D6D8E12}" type="slidenum">
              <a:rPr lang="en-US" noProof="0" smtClean="0"/>
              <a:t>15</a:t>
            </a:fld>
            <a:endParaRPr lang="en-US" noProof="0"/>
          </a:p>
        </p:txBody>
      </p:sp>
      <p:sp>
        <p:nvSpPr>
          <p:cNvPr id="5" name="Titel 4">
            <a:extLst>
              <a:ext uri="{FF2B5EF4-FFF2-40B4-BE49-F238E27FC236}">
                <a16:creationId xmlns:a16="http://schemas.microsoft.com/office/drawing/2014/main" id="{22D87AEC-8A3B-8E0B-F347-FFB89D95000D}"/>
              </a:ext>
            </a:extLst>
          </p:cNvPr>
          <p:cNvSpPr>
            <a:spLocks noGrp="1"/>
          </p:cNvSpPr>
          <p:nvPr>
            <p:ph type="title"/>
          </p:nvPr>
        </p:nvSpPr>
        <p:spPr>
          <a:xfrm rot="21386602">
            <a:off x="0" y="296244"/>
            <a:ext cx="9144000" cy="575989"/>
          </a:xfrm>
        </p:spPr>
        <p:txBody>
          <a:bodyPr>
            <a:noAutofit/>
          </a:bodyPr>
          <a:lstStyle/>
          <a:p>
            <a:pPr algn="ctr"/>
            <a:r>
              <a:rPr lang="de-DE" sz="4800" dirty="0" err="1"/>
              <a:t>Bierpong</a:t>
            </a:r>
            <a:endParaRPr lang="de-DE" sz="4800" dirty="0"/>
          </a:p>
        </p:txBody>
      </p:sp>
      <p:sp>
        <p:nvSpPr>
          <p:cNvPr id="10" name="Textfeld 9">
            <a:extLst>
              <a:ext uri="{FF2B5EF4-FFF2-40B4-BE49-F238E27FC236}">
                <a16:creationId xmlns:a16="http://schemas.microsoft.com/office/drawing/2014/main" id="{AD128747-D457-3F1B-9F67-6BF7E9460A25}"/>
              </a:ext>
            </a:extLst>
          </p:cNvPr>
          <p:cNvSpPr txBox="1"/>
          <p:nvPr/>
        </p:nvSpPr>
        <p:spPr>
          <a:xfrm>
            <a:off x="1533292" y="4311182"/>
            <a:ext cx="6077413" cy="230832"/>
          </a:xfrm>
          <a:prstGeom prst="rect">
            <a:avLst/>
          </a:prstGeom>
          <a:noFill/>
        </p:spPr>
        <p:txBody>
          <a:bodyPr wrap="square" rtlCol="0">
            <a:spAutoFit/>
          </a:bodyPr>
          <a:lstStyle/>
          <a:p>
            <a:r>
              <a:rPr lang="de-DE" sz="900" i="1" dirty="0">
                <a:solidFill>
                  <a:schemeClr val="bg1">
                    <a:lumMod val="65000"/>
                  </a:schemeClr>
                </a:solidFill>
              </a:rPr>
              <a:t>https://www.erento.com/mieten/party_messe_events/eventmodule_attraktionen/spielgeraete/1091568553.html</a:t>
            </a:r>
          </a:p>
        </p:txBody>
      </p:sp>
    </p:spTree>
    <p:extLst>
      <p:ext uri="{BB962C8B-B14F-4D97-AF65-F5344CB8AC3E}">
        <p14:creationId xmlns:p14="http://schemas.microsoft.com/office/powerpoint/2010/main" val="34049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anim calcmode="lin" valueType="num">
                                      <p:cBhvr>
                                        <p:cTn id="8" dur="2000" fill="hold"/>
                                        <p:tgtEl>
                                          <p:spTgt spid="9"/>
                                        </p:tgtEl>
                                        <p:attrNameLst>
                                          <p:attrName>ppt_w</p:attrName>
                                        </p:attrNameLst>
                                      </p:cBhvr>
                                      <p:tavLst>
                                        <p:tav tm="0" fmla="#ppt_w*sin(2.5*pi*$)">
                                          <p:val>
                                            <p:fltVal val="0"/>
                                          </p:val>
                                        </p:tav>
                                        <p:tav tm="100000">
                                          <p:val>
                                            <p:fltVal val="1"/>
                                          </p:val>
                                        </p:tav>
                                      </p:tavLst>
                                    </p:anim>
                                    <p:anim calcmode="lin" valueType="num">
                                      <p:cBhvr>
                                        <p:cTn id="9" dur="2000" fill="hold"/>
                                        <p:tgtEl>
                                          <p:spTgt spid="9"/>
                                        </p:tgtEl>
                                        <p:attrNameLst>
                                          <p:attrName>ppt_h</p:attrName>
                                        </p:attrNameLst>
                                      </p:cBhvr>
                                      <p:tavLst>
                                        <p:tav tm="0">
                                          <p:val>
                                            <p:strVal val="#ppt_h"/>
                                          </p:val>
                                        </p:tav>
                                        <p:tav tm="100000">
                                          <p:val>
                                            <p:strVal val="#ppt_h"/>
                                          </p:val>
                                        </p:tav>
                                      </p:tavLst>
                                    </p:anim>
                                  </p:childTnLst>
                                </p:cTn>
                              </p:par>
                              <p:par>
                                <p:cTn id="10" presetID="45"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ppt_w</p:attrName>
                                        </p:attrNameLst>
                                      </p:cBhvr>
                                      <p:tavLst>
                                        <p:tav tm="0" fmla="#ppt_w*sin(2.5*pi*$)">
                                          <p:val>
                                            <p:fltVal val="0"/>
                                          </p:val>
                                        </p:tav>
                                        <p:tav tm="100000">
                                          <p:val>
                                            <p:fltVal val="1"/>
                                          </p:val>
                                        </p:tav>
                                      </p:tavLst>
                                    </p:anim>
                                    <p:anim calcmode="lin" valueType="num">
                                      <p:cBhvr>
                                        <p:cTn id="14" dur="2000" fill="hold"/>
                                        <p:tgtEl>
                                          <p:spTgt spid="10"/>
                                        </p:tgtEl>
                                        <p:attrNameLst>
                                          <p:attrName>ppt_h</p:attrName>
                                        </p:attrNameLst>
                                      </p:cBhvr>
                                      <p:tavLst>
                                        <p:tav tm="0">
                                          <p:val>
                                            <p:strVal val="#ppt_h"/>
                                          </p:val>
                                        </p:tav>
                                        <p:tav tm="100000">
                                          <p:val>
                                            <p:strVal val="#ppt_h"/>
                                          </p:val>
                                        </p:tav>
                                      </p:tavLst>
                                    </p:anim>
                                  </p:childTnLst>
                                </p:cTn>
                              </p:par>
                              <p:par>
                                <p:cTn id="15" presetID="22" presetClass="entr" presetSubtype="4"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8" descr="Ein Bild, das drinnen, schwarz, Tisch enthält.&#10;&#10;Automatisch generierte Beschreibung">
            <a:extLst>
              <a:ext uri="{FF2B5EF4-FFF2-40B4-BE49-F238E27FC236}">
                <a16:creationId xmlns:a16="http://schemas.microsoft.com/office/drawing/2014/main" id="{D8809229-1A3F-3D1F-D9D9-7623F01079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172" y="1266092"/>
            <a:ext cx="7617655" cy="2838280"/>
          </a:xfrm>
          <a:prstGeom prst="rect">
            <a:avLst/>
          </a:prstGeom>
        </p:spPr>
      </p:pic>
      <p:sp>
        <p:nvSpPr>
          <p:cNvPr id="3" name="Datumsplatzhalter 2">
            <a:extLst>
              <a:ext uri="{FF2B5EF4-FFF2-40B4-BE49-F238E27FC236}">
                <a16:creationId xmlns:a16="http://schemas.microsoft.com/office/drawing/2014/main" id="{E984B48C-A855-98AA-97F9-79D785C65090}"/>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825BE92E-FDAC-3502-722C-F96957BCA957}"/>
              </a:ext>
            </a:extLst>
          </p:cNvPr>
          <p:cNvSpPr>
            <a:spLocks noGrp="1"/>
          </p:cNvSpPr>
          <p:nvPr>
            <p:ph type="sldNum" sz="quarter" idx="12"/>
          </p:nvPr>
        </p:nvSpPr>
        <p:spPr/>
        <p:txBody>
          <a:bodyPr/>
          <a:lstStyle/>
          <a:p>
            <a:fld id="{61696EC4-B4CF-4701-AD06-A8439D6D8E12}" type="slidenum">
              <a:rPr lang="en-US" noProof="0" smtClean="0"/>
              <a:t>16</a:t>
            </a:fld>
            <a:endParaRPr lang="en-US" noProof="0"/>
          </a:p>
        </p:txBody>
      </p:sp>
      <p:sp>
        <p:nvSpPr>
          <p:cNvPr id="5" name="Titel 4">
            <a:extLst>
              <a:ext uri="{FF2B5EF4-FFF2-40B4-BE49-F238E27FC236}">
                <a16:creationId xmlns:a16="http://schemas.microsoft.com/office/drawing/2014/main" id="{22D87AEC-8A3B-8E0B-F347-FFB89D95000D}"/>
              </a:ext>
            </a:extLst>
          </p:cNvPr>
          <p:cNvSpPr>
            <a:spLocks noGrp="1"/>
          </p:cNvSpPr>
          <p:nvPr>
            <p:ph type="title"/>
          </p:nvPr>
        </p:nvSpPr>
        <p:spPr>
          <a:xfrm rot="21386602">
            <a:off x="0" y="296244"/>
            <a:ext cx="9144000" cy="575989"/>
          </a:xfrm>
        </p:spPr>
        <p:txBody>
          <a:bodyPr>
            <a:noAutofit/>
          </a:bodyPr>
          <a:lstStyle/>
          <a:p>
            <a:pPr algn="ctr"/>
            <a:r>
              <a:rPr lang="de-DE" sz="4800" dirty="0" err="1"/>
              <a:t>Bierpong</a:t>
            </a:r>
            <a:endParaRPr lang="de-DE" sz="4800" dirty="0"/>
          </a:p>
        </p:txBody>
      </p:sp>
      <p:sp>
        <p:nvSpPr>
          <p:cNvPr id="10" name="Textfeld 9">
            <a:extLst>
              <a:ext uri="{FF2B5EF4-FFF2-40B4-BE49-F238E27FC236}">
                <a16:creationId xmlns:a16="http://schemas.microsoft.com/office/drawing/2014/main" id="{AD128747-D457-3F1B-9F67-6BF7E9460A25}"/>
              </a:ext>
            </a:extLst>
          </p:cNvPr>
          <p:cNvSpPr txBox="1"/>
          <p:nvPr/>
        </p:nvSpPr>
        <p:spPr>
          <a:xfrm>
            <a:off x="1533292" y="4311182"/>
            <a:ext cx="6077413" cy="230832"/>
          </a:xfrm>
          <a:prstGeom prst="rect">
            <a:avLst/>
          </a:prstGeom>
          <a:noFill/>
        </p:spPr>
        <p:txBody>
          <a:bodyPr wrap="square" rtlCol="0">
            <a:spAutoFit/>
          </a:bodyPr>
          <a:lstStyle/>
          <a:p>
            <a:r>
              <a:rPr lang="de-DE" sz="900" i="1" dirty="0">
                <a:solidFill>
                  <a:schemeClr val="bg1">
                    <a:lumMod val="65000"/>
                  </a:schemeClr>
                </a:solidFill>
              </a:rPr>
              <a:t>https://www.erento.com/mieten/party_messe_events/eventmodule_attraktionen/spielgeraete/1091568553.html</a:t>
            </a:r>
          </a:p>
        </p:txBody>
      </p:sp>
      <p:sp>
        <p:nvSpPr>
          <p:cNvPr id="6" name="Inhaltsplatzhalter 5">
            <a:extLst>
              <a:ext uri="{FF2B5EF4-FFF2-40B4-BE49-F238E27FC236}">
                <a16:creationId xmlns:a16="http://schemas.microsoft.com/office/drawing/2014/main" id="{214FD1FC-59E5-1508-5E7A-FB1CB7D8D4F2}"/>
              </a:ext>
            </a:extLst>
          </p:cNvPr>
          <p:cNvSpPr>
            <a:spLocks noGrp="1"/>
          </p:cNvSpPr>
          <p:nvPr>
            <p:ph idx="1"/>
          </p:nvPr>
        </p:nvSpPr>
        <p:spPr/>
        <p:txBody>
          <a:bodyPr/>
          <a:lstStyle/>
          <a:p>
            <a:r>
              <a:rPr lang="de-DE" dirty="0"/>
              <a:t>Ziel des Spiels: Alle gegnerischen Becher treffen</a:t>
            </a:r>
          </a:p>
        </p:txBody>
      </p:sp>
    </p:spTree>
    <p:extLst>
      <p:ext uri="{BB962C8B-B14F-4D97-AF65-F5344CB8AC3E}">
        <p14:creationId xmlns:p14="http://schemas.microsoft.com/office/powerpoint/2010/main" val="1476707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xit" presetSubtype="0" fill="hold" nodeType="withEffect">
                                  <p:stCondLst>
                                    <p:cond delay="0"/>
                                  </p:stCondLst>
                                  <p:childTnLst>
                                    <p:animEffect transition="out" filter="fade">
                                      <p:cBhvr>
                                        <p:cTn id="6" dur="2000"/>
                                        <p:tgtEl>
                                          <p:spTgt spid="7"/>
                                        </p:tgtEl>
                                      </p:cBhvr>
                                    </p:animEffect>
                                    <p:anim calcmode="lin" valueType="num">
                                      <p:cBhvr>
                                        <p:cTn id="7" dur="2000"/>
                                        <p:tgtEl>
                                          <p:spTgt spid="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7"/>
                                        </p:tgtEl>
                                        <p:attrNameLst>
                                          <p:attrName>ppt_h</p:attrName>
                                        </p:attrNameLst>
                                      </p:cBhvr>
                                      <p:tavLst>
                                        <p:tav tm="0">
                                          <p:val>
                                            <p:strVal val="ppt_h"/>
                                          </p:val>
                                        </p:tav>
                                        <p:tav tm="100000">
                                          <p:val>
                                            <p:strVal val="ppt_h"/>
                                          </p:val>
                                        </p:tav>
                                      </p:tavLst>
                                    </p:anim>
                                    <p:set>
                                      <p:cBhvr>
                                        <p:cTn id="9" dur="1" fill="hold">
                                          <p:stCondLst>
                                            <p:cond delay="1999"/>
                                          </p:stCondLst>
                                        </p:cTn>
                                        <p:tgtEl>
                                          <p:spTgt spid="7"/>
                                        </p:tgtEl>
                                        <p:attrNameLst>
                                          <p:attrName>style.visibility</p:attrName>
                                        </p:attrNameLst>
                                      </p:cBhvr>
                                      <p:to>
                                        <p:strVal val="hidden"/>
                                      </p:to>
                                    </p:set>
                                  </p:childTnLst>
                                </p:cTn>
                              </p:par>
                              <p:par>
                                <p:cTn id="10" presetID="1" presetClass="entr" presetSubtype="0" fill="hold" grpId="0" nodeType="with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Aufbau</a:t>
            </a:r>
          </a:p>
          <a:p>
            <a:pPr lvl="1"/>
            <a:r>
              <a:rPr lang="de-DE" dirty="0"/>
              <a:t>Es treten zwei Teams gegeneinander an</a:t>
            </a:r>
          </a:p>
          <a:p>
            <a:pPr lvl="2"/>
            <a:r>
              <a:rPr lang="de-DE" dirty="0"/>
              <a:t>Personenzahl frei wählbar</a:t>
            </a:r>
          </a:p>
          <a:p>
            <a:pPr lvl="2"/>
            <a:r>
              <a:rPr lang="de-DE" dirty="0"/>
              <a:t>Die Teams müssen nicht über gleiche Spielerzahl verfügen</a:t>
            </a:r>
          </a:p>
          <a:p>
            <a:pPr lvl="1"/>
            <a:r>
              <a:rPr lang="de-DE" dirty="0"/>
              <a:t>Aufgebaut wird auf einem Tisch, oder ausgehängter Türe</a:t>
            </a:r>
          </a:p>
          <a:p>
            <a:pPr lvl="2"/>
            <a:r>
              <a:rPr lang="de-DE" dirty="0"/>
              <a:t>Die Becher müssen an den Tischenden in Pyramidenform aufgestellt werden</a:t>
            </a:r>
          </a:p>
          <a:p>
            <a:pPr lvl="2"/>
            <a:r>
              <a:rPr lang="de-DE" dirty="0"/>
              <a:t>Es müssen sechs, zehn oder 15 Becher sein</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17</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grpSp>
        <p:nvGrpSpPr>
          <p:cNvPr id="10" name="Gruppieren 9">
            <a:extLst>
              <a:ext uri="{FF2B5EF4-FFF2-40B4-BE49-F238E27FC236}">
                <a16:creationId xmlns:a16="http://schemas.microsoft.com/office/drawing/2014/main" id="{666BBDF8-9E52-6167-A1F1-95EA0900C57F}"/>
              </a:ext>
            </a:extLst>
          </p:cNvPr>
          <p:cNvGrpSpPr/>
          <p:nvPr/>
        </p:nvGrpSpPr>
        <p:grpSpPr>
          <a:xfrm>
            <a:off x="2095320" y="3908520"/>
            <a:ext cx="4776840" cy="691920"/>
            <a:chOff x="2095320" y="3908520"/>
            <a:chExt cx="4776840" cy="691920"/>
          </a:xfrm>
        </p:grpSpPr>
        <mc:AlternateContent xmlns:mc="http://schemas.openxmlformats.org/markup-compatibility/2006" xmlns:p14="http://schemas.microsoft.com/office/powerpoint/2010/main">
          <mc:Choice Requires="p14">
            <p:contentPart p14:bwMode="auto" r:id="rId2">
              <p14:nvContentPartPr>
                <p14:cNvPr id="2" name="Freihand 1">
                  <a:extLst>
                    <a:ext uri="{FF2B5EF4-FFF2-40B4-BE49-F238E27FC236}">
                      <a16:creationId xmlns:a16="http://schemas.microsoft.com/office/drawing/2014/main" id="{E308CB5A-EF9A-D8A4-C72F-B369B064447D}"/>
                    </a:ext>
                  </a:extLst>
                </p14:cNvPr>
                <p14:cNvContentPartPr/>
                <p14:nvPr/>
              </p14:nvContentPartPr>
              <p14:xfrm>
                <a:off x="2750520" y="4046040"/>
                <a:ext cx="101520" cy="554400"/>
              </p14:xfrm>
            </p:contentPart>
          </mc:Choice>
          <mc:Fallback xmlns="">
            <p:pic>
              <p:nvPicPr>
                <p:cNvPr id="2" name="Freihand 1">
                  <a:extLst>
                    <a:ext uri="{FF2B5EF4-FFF2-40B4-BE49-F238E27FC236}">
                      <a16:creationId xmlns:a16="http://schemas.microsoft.com/office/drawing/2014/main" id="{E308CB5A-EF9A-D8A4-C72F-B369B064447D}"/>
                    </a:ext>
                  </a:extLst>
                </p:cNvPr>
                <p:cNvPicPr/>
                <p:nvPr/>
              </p:nvPicPr>
              <p:blipFill>
                <a:blip r:embed="rId3"/>
                <a:stretch>
                  <a:fillRect/>
                </a:stretch>
              </p:blipFill>
              <p:spPr>
                <a:xfrm>
                  <a:off x="2741880" y="4037040"/>
                  <a:ext cx="11916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5" name="Freihand 4">
                  <a:extLst>
                    <a:ext uri="{FF2B5EF4-FFF2-40B4-BE49-F238E27FC236}">
                      <a16:creationId xmlns:a16="http://schemas.microsoft.com/office/drawing/2014/main" id="{A8B8758B-5311-3952-E33D-438D0DAC19AE}"/>
                    </a:ext>
                  </a:extLst>
                </p14:cNvPr>
                <p14:cNvContentPartPr/>
                <p14:nvPr/>
              </p14:nvContentPartPr>
              <p14:xfrm>
                <a:off x="2095320" y="3908520"/>
                <a:ext cx="4776840" cy="100800"/>
              </p14:xfrm>
            </p:contentPart>
          </mc:Choice>
          <mc:Fallback xmlns="">
            <p:pic>
              <p:nvPicPr>
                <p:cNvPr id="5" name="Freihand 4">
                  <a:extLst>
                    <a:ext uri="{FF2B5EF4-FFF2-40B4-BE49-F238E27FC236}">
                      <a16:creationId xmlns:a16="http://schemas.microsoft.com/office/drawing/2014/main" id="{A8B8758B-5311-3952-E33D-438D0DAC19AE}"/>
                    </a:ext>
                  </a:extLst>
                </p:cNvPr>
                <p:cNvPicPr/>
                <p:nvPr/>
              </p:nvPicPr>
              <p:blipFill>
                <a:blip r:embed="rId5"/>
                <a:stretch>
                  <a:fillRect/>
                </a:stretch>
              </p:blipFill>
              <p:spPr>
                <a:xfrm>
                  <a:off x="2086680" y="3899520"/>
                  <a:ext cx="47944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7A9943C8-2EED-5B4A-DECF-240C821239C3}"/>
                    </a:ext>
                  </a:extLst>
                </p14:cNvPr>
                <p14:cNvContentPartPr/>
                <p14:nvPr/>
              </p14:nvContentPartPr>
              <p14:xfrm>
                <a:off x="5501280" y="4007880"/>
                <a:ext cx="54360" cy="517680"/>
              </p14:xfrm>
            </p:contentPart>
          </mc:Choice>
          <mc:Fallback xmlns="">
            <p:pic>
              <p:nvPicPr>
                <p:cNvPr id="9" name="Freihand 8">
                  <a:extLst>
                    <a:ext uri="{FF2B5EF4-FFF2-40B4-BE49-F238E27FC236}">
                      <a16:creationId xmlns:a16="http://schemas.microsoft.com/office/drawing/2014/main" id="{7A9943C8-2EED-5B4A-DECF-240C821239C3}"/>
                    </a:ext>
                  </a:extLst>
                </p:cNvPr>
                <p:cNvPicPr/>
                <p:nvPr/>
              </p:nvPicPr>
              <p:blipFill>
                <a:blip r:embed="rId7"/>
                <a:stretch>
                  <a:fillRect/>
                </a:stretch>
              </p:blipFill>
              <p:spPr>
                <a:xfrm>
                  <a:off x="5492640" y="3999240"/>
                  <a:ext cx="72000" cy="535320"/>
                </a:xfrm>
                <a:prstGeom prst="rect">
                  <a:avLst/>
                </a:prstGeom>
              </p:spPr>
            </p:pic>
          </mc:Fallback>
        </mc:AlternateContent>
      </p:grpSp>
      <p:grpSp>
        <p:nvGrpSpPr>
          <p:cNvPr id="27" name="Gruppieren 26">
            <a:extLst>
              <a:ext uri="{FF2B5EF4-FFF2-40B4-BE49-F238E27FC236}">
                <a16:creationId xmlns:a16="http://schemas.microsoft.com/office/drawing/2014/main" id="{B33A89FC-FA92-3BED-2741-EF0D1D9F17C8}"/>
              </a:ext>
            </a:extLst>
          </p:cNvPr>
          <p:cNvGrpSpPr/>
          <p:nvPr/>
        </p:nvGrpSpPr>
        <p:grpSpPr>
          <a:xfrm>
            <a:off x="268680" y="2944800"/>
            <a:ext cx="1604520" cy="1554120"/>
            <a:chOff x="268680" y="2944800"/>
            <a:chExt cx="1604520" cy="1554120"/>
          </a:xfrm>
        </p:grpSpPr>
        <mc:AlternateContent xmlns:mc="http://schemas.openxmlformats.org/markup-compatibility/2006" xmlns:p14="http://schemas.microsoft.com/office/powerpoint/2010/main">
          <mc:Choice Requires="p14">
            <p:contentPart p14:bwMode="auto" r:id="rId8">
              <p14:nvContentPartPr>
                <p14:cNvPr id="11" name="Freihand 10">
                  <a:extLst>
                    <a:ext uri="{FF2B5EF4-FFF2-40B4-BE49-F238E27FC236}">
                      <a16:creationId xmlns:a16="http://schemas.microsoft.com/office/drawing/2014/main" id="{DD4C1671-47D4-D91F-B762-8945F470F036}"/>
                    </a:ext>
                  </a:extLst>
                </p14:cNvPr>
                <p14:cNvContentPartPr/>
                <p14:nvPr/>
              </p14:nvContentPartPr>
              <p14:xfrm>
                <a:off x="1168680" y="4190760"/>
                <a:ext cx="233640" cy="308160"/>
              </p14:xfrm>
            </p:contentPart>
          </mc:Choice>
          <mc:Fallback xmlns="">
            <p:pic>
              <p:nvPicPr>
                <p:cNvPr id="11" name="Freihand 10">
                  <a:extLst>
                    <a:ext uri="{FF2B5EF4-FFF2-40B4-BE49-F238E27FC236}">
                      <a16:creationId xmlns:a16="http://schemas.microsoft.com/office/drawing/2014/main" id="{DD4C1671-47D4-D91F-B762-8945F470F036}"/>
                    </a:ext>
                  </a:extLst>
                </p:cNvPr>
                <p:cNvPicPr/>
                <p:nvPr/>
              </p:nvPicPr>
              <p:blipFill>
                <a:blip r:embed="rId9"/>
                <a:stretch>
                  <a:fillRect/>
                </a:stretch>
              </p:blipFill>
              <p:spPr>
                <a:xfrm>
                  <a:off x="1150680" y="4173120"/>
                  <a:ext cx="26928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Freihand 11">
                  <a:extLst>
                    <a:ext uri="{FF2B5EF4-FFF2-40B4-BE49-F238E27FC236}">
                      <a16:creationId xmlns:a16="http://schemas.microsoft.com/office/drawing/2014/main" id="{E0335610-B953-A303-A110-D3259975D9B3}"/>
                    </a:ext>
                  </a:extLst>
                </p14:cNvPr>
                <p14:cNvContentPartPr/>
                <p14:nvPr/>
              </p14:nvContentPartPr>
              <p14:xfrm>
                <a:off x="1470360" y="4160160"/>
                <a:ext cx="360" cy="360"/>
              </p14:xfrm>
            </p:contentPart>
          </mc:Choice>
          <mc:Fallback xmlns="">
            <p:pic>
              <p:nvPicPr>
                <p:cNvPr id="12" name="Freihand 11">
                  <a:extLst>
                    <a:ext uri="{FF2B5EF4-FFF2-40B4-BE49-F238E27FC236}">
                      <a16:creationId xmlns:a16="http://schemas.microsoft.com/office/drawing/2014/main" id="{E0335610-B953-A303-A110-D3259975D9B3}"/>
                    </a:ext>
                  </a:extLst>
                </p:cNvPr>
                <p:cNvPicPr/>
                <p:nvPr/>
              </p:nvPicPr>
              <p:blipFill>
                <a:blip r:embed="rId11"/>
                <a:stretch>
                  <a:fillRect/>
                </a:stretch>
              </p:blipFill>
              <p:spPr>
                <a:xfrm>
                  <a:off x="1452720" y="41425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Freihand 12">
                  <a:extLst>
                    <a:ext uri="{FF2B5EF4-FFF2-40B4-BE49-F238E27FC236}">
                      <a16:creationId xmlns:a16="http://schemas.microsoft.com/office/drawing/2014/main" id="{5405360C-D905-CB79-A2E5-71A0D58F0318}"/>
                    </a:ext>
                  </a:extLst>
                </p14:cNvPr>
                <p14:cNvContentPartPr/>
                <p14:nvPr/>
              </p14:nvContentPartPr>
              <p14:xfrm>
                <a:off x="1463160" y="4160160"/>
                <a:ext cx="236520" cy="294840"/>
              </p14:xfrm>
            </p:contentPart>
          </mc:Choice>
          <mc:Fallback xmlns="">
            <p:pic>
              <p:nvPicPr>
                <p:cNvPr id="13" name="Freihand 12">
                  <a:extLst>
                    <a:ext uri="{FF2B5EF4-FFF2-40B4-BE49-F238E27FC236}">
                      <a16:creationId xmlns:a16="http://schemas.microsoft.com/office/drawing/2014/main" id="{5405360C-D905-CB79-A2E5-71A0D58F0318}"/>
                    </a:ext>
                  </a:extLst>
                </p:cNvPr>
                <p:cNvPicPr/>
                <p:nvPr/>
              </p:nvPicPr>
              <p:blipFill>
                <a:blip r:embed="rId13"/>
                <a:stretch>
                  <a:fillRect/>
                </a:stretch>
              </p:blipFill>
              <p:spPr>
                <a:xfrm>
                  <a:off x="1445160" y="4142520"/>
                  <a:ext cx="27216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Freihand 13">
                  <a:extLst>
                    <a:ext uri="{FF2B5EF4-FFF2-40B4-BE49-F238E27FC236}">
                      <a16:creationId xmlns:a16="http://schemas.microsoft.com/office/drawing/2014/main" id="{C4470E0E-9E57-B618-1CAE-19163CFC55B7}"/>
                    </a:ext>
                  </a:extLst>
                </p14:cNvPr>
                <p14:cNvContentPartPr/>
                <p14:nvPr/>
              </p14:nvContentPartPr>
              <p14:xfrm>
                <a:off x="1439040" y="3414240"/>
                <a:ext cx="61920" cy="716040"/>
              </p14:xfrm>
            </p:contentPart>
          </mc:Choice>
          <mc:Fallback xmlns="">
            <p:pic>
              <p:nvPicPr>
                <p:cNvPr id="14" name="Freihand 13">
                  <a:extLst>
                    <a:ext uri="{FF2B5EF4-FFF2-40B4-BE49-F238E27FC236}">
                      <a16:creationId xmlns:a16="http://schemas.microsoft.com/office/drawing/2014/main" id="{C4470E0E-9E57-B618-1CAE-19163CFC55B7}"/>
                    </a:ext>
                  </a:extLst>
                </p:cNvPr>
                <p:cNvPicPr/>
                <p:nvPr/>
              </p:nvPicPr>
              <p:blipFill>
                <a:blip r:embed="rId15"/>
                <a:stretch>
                  <a:fillRect/>
                </a:stretch>
              </p:blipFill>
              <p:spPr>
                <a:xfrm>
                  <a:off x="1421040" y="3396600"/>
                  <a:ext cx="97560" cy="751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Freihand 14">
                  <a:extLst>
                    <a:ext uri="{FF2B5EF4-FFF2-40B4-BE49-F238E27FC236}">
                      <a16:creationId xmlns:a16="http://schemas.microsoft.com/office/drawing/2014/main" id="{76C8A9D6-82F5-3402-F9E2-3F3CB1B09344}"/>
                    </a:ext>
                  </a:extLst>
                </p14:cNvPr>
                <p14:cNvContentPartPr/>
                <p14:nvPr/>
              </p14:nvContentPartPr>
              <p14:xfrm>
                <a:off x="1463160" y="3536280"/>
                <a:ext cx="410040" cy="190080"/>
              </p14:xfrm>
            </p:contentPart>
          </mc:Choice>
          <mc:Fallback xmlns="">
            <p:pic>
              <p:nvPicPr>
                <p:cNvPr id="15" name="Freihand 14">
                  <a:extLst>
                    <a:ext uri="{FF2B5EF4-FFF2-40B4-BE49-F238E27FC236}">
                      <a16:creationId xmlns:a16="http://schemas.microsoft.com/office/drawing/2014/main" id="{76C8A9D6-82F5-3402-F9E2-3F3CB1B09344}"/>
                    </a:ext>
                  </a:extLst>
                </p:cNvPr>
                <p:cNvPicPr/>
                <p:nvPr/>
              </p:nvPicPr>
              <p:blipFill>
                <a:blip r:embed="rId17"/>
                <a:stretch>
                  <a:fillRect/>
                </a:stretch>
              </p:blipFill>
              <p:spPr>
                <a:xfrm>
                  <a:off x="1445160" y="3518280"/>
                  <a:ext cx="4456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Freihand 15">
                  <a:extLst>
                    <a:ext uri="{FF2B5EF4-FFF2-40B4-BE49-F238E27FC236}">
                      <a16:creationId xmlns:a16="http://schemas.microsoft.com/office/drawing/2014/main" id="{ABCF7CE2-D3D8-CF0A-F66A-F62027BFA389}"/>
                    </a:ext>
                  </a:extLst>
                </p14:cNvPr>
                <p14:cNvContentPartPr/>
                <p14:nvPr/>
              </p14:nvContentPartPr>
              <p14:xfrm>
                <a:off x="1110720" y="3521520"/>
                <a:ext cx="321840" cy="233640"/>
              </p14:xfrm>
            </p:contentPart>
          </mc:Choice>
          <mc:Fallback xmlns="">
            <p:pic>
              <p:nvPicPr>
                <p:cNvPr id="16" name="Freihand 15">
                  <a:extLst>
                    <a:ext uri="{FF2B5EF4-FFF2-40B4-BE49-F238E27FC236}">
                      <a16:creationId xmlns:a16="http://schemas.microsoft.com/office/drawing/2014/main" id="{ABCF7CE2-D3D8-CF0A-F66A-F62027BFA389}"/>
                    </a:ext>
                  </a:extLst>
                </p:cNvPr>
                <p:cNvPicPr/>
                <p:nvPr/>
              </p:nvPicPr>
              <p:blipFill>
                <a:blip r:embed="rId19"/>
                <a:stretch>
                  <a:fillRect/>
                </a:stretch>
              </p:blipFill>
              <p:spPr>
                <a:xfrm>
                  <a:off x="1093080" y="3503520"/>
                  <a:ext cx="35748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Freihand 16">
                  <a:extLst>
                    <a:ext uri="{FF2B5EF4-FFF2-40B4-BE49-F238E27FC236}">
                      <a16:creationId xmlns:a16="http://schemas.microsoft.com/office/drawing/2014/main" id="{68D7D651-3660-63C9-7D0D-C9589C2B1C63}"/>
                    </a:ext>
                  </a:extLst>
                </p14:cNvPr>
                <p14:cNvContentPartPr/>
                <p14:nvPr/>
              </p14:nvContentPartPr>
              <p14:xfrm>
                <a:off x="1392960" y="3222360"/>
                <a:ext cx="300960" cy="223560"/>
              </p14:xfrm>
            </p:contentPart>
          </mc:Choice>
          <mc:Fallback xmlns="">
            <p:pic>
              <p:nvPicPr>
                <p:cNvPr id="17" name="Freihand 16">
                  <a:extLst>
                    <a:ext uri="{FF2B5EF4-FFF2-40B4-BE49-F238E27FC236}">
                      <a16:creationId xmlns:a16="http://schemas.microsoft.com/office/drawing/2014/main" id="{68D7D651-3660-63C9-7D0D-C9589C2B1C63}"/>
                    </a:ext>
                  </a:extLst>
                </p:cNvPr>
                <p:cNvPicPr/>
                <p:nvPr/>
              </p:nvPicPr>
              <p:blipFill>
                <a:blip r:embed="rId21"/>
                <a:stretch>
                  <a:fillRect/>
                </a:stretch>
              </p:blipFill>
              <p:spPr>
                <a:xfrm>
                  <a:off x="1374960" y="3204720"/>
                  <a:ext cx="3366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Freihand 18">
                  <a:extLst>
                    <a:ext uri="{FF2B5EF4-FFF2-40B4-BE49-F238E27FC236}">
                      <a16:creationId xmlns:a16="http://schemas.microsoft.com/office/drawing/2014/main" id="{30FF6032-2F65-4198-C039-B4E2518A8E8B}"/>
                    </a:ext>
                  </a:extLst>
                </p14:cNvPr>
                <p14:cNvContentPartPr/>
                <p14:nvPr/>
              </p14:nvContentPartPr>
              <p14:xfrm>
                <a:off x="402960" y="4076280"/>
                <a:ext cx="162360" cy="376200"/>
              </p14:xfrm>
            </p:contentPart>
          </mc:Choice>
          <mc:Fallback xmlns="">
            <p:pic>
              <p:nvPicPr>
                <p:cNvPr id="19" name="Freihand 18">
                  <a:extLst>
                    <a:ext uri="{FF2B5EF4-FFF2-40B4-BE49-F238E27FC236}">
                      <a16:creationId xmlns:a16="http://schemas.microsoft.com/office/drawing/2014/main" id="{30FF6032-2F65-4198-C039-B4E2518A8E8B}"/>
                    </a:ext>
                  </a:extLst>
                </p:cNvPr>
                <p:cNvPicPr/>
                <p:nvPr/>
              </p:nvPicPr>
              <p:blipFill>
                <a:blip r:embed="rId23"/>
                <a:stretch>
                  <a:fillRect/>
                </a:stretch>
              </p:blipFill>
              <p:spPr>
                <a:xfrm>
                  <a:off x="385320" y="4058640"/>
                  <a:ext cx="19800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Freihand 19">
                  <a:extLst>
                    <a:ext uri="{FF2B5EF4-FFF2-40B4-BE49-F238E27FC236}">
                      <a16:creationId xmlns:a16="http://schemas.microsoft.com/office/drawing/2014/main" id="{E26DD2AB-03E1-5BD3-A14F-BC87AFAAC697}"/>
                    </a:ext>
                  </a:extLst>
                </p14:cNvPr>
                <p14:cNvContentPartPr/>
                <p14:nvPr/>
              </p14:nvContentPartPr>
              <p14:xfrm>
                <a:off x="563520" y="4038480"/>
                <a:ext cx="296640" cy="370800"/>
              </p14:xfrm>
            </p:contentPart>
          </mc:Choice>
          <mc:Fallback xmlns="">
            <p:pic>
              <p:nvPicPr>
                <p:cNvPr id="20" name="Freihand 19">
                  <a:extLst>
                    <a:ext uri="{FF2B5EF4-FFF2-40B4-BE49-F238E27FC236}">
                      <a16:creationId xmlns:a16="http://schemas.microsoft.com/office/drawing/2014/main" id="{E26DD2AB-03E1-5BD3-A14F-BC87AFAAC697}"/>
                    </a:ext>
                  </a:extLst>
                </p:cNvPr>
                <p:cNvPicPr/>
                <p:nvPr/>
              </p:nvPicPr>
              <p:blipFill>
                <a:blip r:embed="rId25"/>
                <a:stretch>
                  <a:fillRect/>
                </a:stretch>
              </p:blipFill>
              <p:spPr>
                <a:xfrm>
                  <a:off x="545880" y="4020480"/>
                  <a:ext cx="33228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Freihand 20">
                  <a:extLst>
                    <a:ext uri="{FF2B5EF4-FFF2-40B4-BE49-F238E27FC236}">
                      <a16:creationId xmlns:a16="http://schemas.microsoft.com/office/drawing/2014/main" id="{1C857607-3D90-5E91-F1DE-75E7668CAE25}"/>
                    </a:ext>
                  </a:extLst>
                </p14:cNvPr>
                <p14:cNvContentPartPr/>
                <p14:nvPr/>
              </p14:nvContentPartPr>
              <p14:xfrm>
                <a:off x="513120" y="3446640"/>
                <a:ext cx="60480" cy="630360"/>
              </p14:xfrm>
            </p:contentPart>
          </mc:Choice>
          <mc:Fallback xmlns="">
            <p:pic>
              <p:nvPicPr>
                <p:cNvPr id="21" name="Freihand 20">
                  <a:extLst>
                    <a:ext uri="{FF2B5EF4-FFF2-40B4-BE49-F238E27FC236}">
                      <a16:creationId xmlns:a16="http://schemas.microsoft.com/office/drawing/2014/main" id="{1C857607-3D90-5E91-F1DE-75E7668CAE25}"/>
                    </a:ext>
                  </a:extLst>
                </p:cNvPr>
                <p:cNvPicPr/>
                <p:nvPr/>
              </p:nvPicPr>
              <p:blipFill>
                <a:blip r:embed="rId27"/>
                <a:stretch>
                  <a:fillRect/>
                </a:stretch>
              </p:blipFill>
              <p:spPr>
                <a:xfrm>
                  <a:off x="495480" y="3428640"/>
                  <a:ext cx="96120" cy="66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Freihand 21">
                  <a:extLst>
                    <a:ext uri="{FF2B5EF4-FFF2-40B4-BE49-F238E27FC236}">
                      <a16:creationId xmlns:a16="http://schemas.microsoft.com/office/drawing/2014/main" id="{88431891-C66E-CBDF-4E1E-51ED6FA7052B}"/>
                    </a:ext>
                  </a:extLst>
                </p14:cNvPr>
                <p14:cNvContentPartPr/>
                <p14:nvPr/>
              </p14:nvContentPartPr>
              <p14:xfrm>
                <a:off x="571440" y="3381480"/>
                <a:ext cx="128880" cy="291600"/>
              </p14:xfrm>
            </p:contentPart>
          </mc:Choice>
          <mc:Fallback xmlns="">
            <p:pic>
              <p:nvPicPr>
                <p:cNvPr id="22" name="Freihand 21">
                  <a:extLst>
                    <a:ext uri="{FF2B5EF4-FFF2-40B4-BE49-F238E27FC236}">
                      <a16:creationId xmlns:a16="http://schemas.microsoft.com/office/drawing/2014/main" id="{88431891-C66E-CBDF-4E1E-51ED6FA7052B}"/>
                    </a:ext>
                  </a:extLst>
                </p:cNvPr>
                <p:cNvPicPr/>
                <p:nvPr/>
              </p:nvPicPr>
              <p:blipFill>
                <a:blip r:embed="rId29"/>
                <a:stretch>
                  <a:fillRect/>
                </a:stretch>
              </p:blipFill>
              <p:spPr>
                <a:xfrm>
                  <a:off x="553440" y="3363840"/>
                  <a:ext cx="1645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Freihand 22">
                  <a:extLst>
                    <a:ext uri="{FF2B5EF4-FFF2-40B4-BE49-F238E27FC236}">
                      <a16:creationId xmlns:a16="http://schemas.microsoft.com/office/drawing/2014/main" id="{1ABBA3B4-B2C9-8A44-2C8C-6ACDF3B601F9}"/>
                    </a:ext>
                  </a:extLst>
                </p14:cNvPr>
                <p14:cNvContentPartPr/>
                <p14:nvPr/>
              </p14:nvContentPartPr>
              <p14:xfrm>
                <a:off x="312960" y="3627000"/>
                <a:ext cx="312120" cy="16200"/>
              </p14:xfrm>
            </p:contentPart>
          </mc:Choice>
          <mc:Fallback xmlns="">
            <p:pic>
              <p:nvPicPr>
                <p:cNvPr id="23" name="Freihand 22">
                  <a:extLst>
                    <a:ext uri="{FF2B5EF4-FFF2-40B4-BE49-F238E27FC236}">
                      <a16:creationId xmlns:a16="http://schemas.microsoft.com/office/drawing/2014/main" id="{1ABBA3B4-B2C9-8A44-2C8C-6ACDF3B601F9}"/>
                    </a:ext>
                  </a:extLst>
                </p:cNvPr>
                <p:cNvPicPr/>
                <p:nvPr/>
              </p:nvPicPr>
              <p:blipFill>
                <a:blip r:embed="rId31"/>
                <a:stretch>
                  <a:fillRect/>
                </a:stretch>
              </p:blipFill>
              <p:spPr>
                <a:xfrm>
                  <a:off x="295320" y="3609000"/>
                  <a:ext cx="3477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Freihand 23">
                  <a:extLst>
                    <a:ext uri="{FF2B5EF4-FFF2-40B4-BE49-F238E27FC236}">
                      <a16:creationId xmlns:a16="http://schemas.microsoft.com/office/drawing/2014/main" id="{592E8EBF-FA82-B466-118B-3B5B5DE75E9F}"/>
                    </a:ext>
                  </a:extLst>
                </p14:cNvPr>
                <p14:cNvContentPartPr/>
                <p14:nvPr/>
              </p14:nvContentPartPr>
              <p14:xfrm>
                <a:off x="373800" y="3161880"/>
                <a:ext cx="244440" cy="367200"/>
              </p14:xfrm>
            </p:contentPart>
          </mc:Choice>
          <mc:Fallback xmlns="">
            <p:pic>
              <p:nvPicPr>
                <p:cNvPr id="24" name="Freihand 23">
                  <a:extLst>
                    <a:ext uri="{FF2B5EF4-FFF2-40B4-BE49-F238E27FC236}">
                      <a16:creationId xmlns:a16="http://schemas.microsoft.com/office/drawing/2014/main" id="{592E8EBF-FA82-B466-118B-3B5B5DE75E9F}"/>
                    </a:ext>
                  </a:extLst>
                </p:cNvPr>
                <p:cNvPicPr/>
                <p:nvPr/>
              </p:nvPicPr>
              <p:blipFill>
                <a:blip r:embed="rId33"/>
                <a:stretch>
                  <a:fillRect/>
                </a:stretch>
              </p:blipFill>
              <p:spPr>
                <a:xfrm>
                  <a:off x="355800" y="3144240"/>
                  <a:ext cx="28008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6" name="Freihand 25">
                  <a:extLst>
                    <a:ext uri="{FF2B5EF4-FFF2-40B4-BE49-F238E27FC236}">
                      <a16:creationId xmlns:a16="http://schemas.microsoft.com/office/drawing/2014/main" id="{EF2636E0-670F-27C3-D9CF-70EAD7A3C463}"/>
                    </a:ext>
                  </a:extLst>
                </p14:cNvPr>
                <p14:cNvContentPartPr/>
                <p14:nvPr/>
              </p14:nvContentPartPr>
              <p14:xfrm>
                <a:off x="268680" y="2944800"/>
                <a:ext cx="526680" cy="362520"/>
              </p14:xfrm>
            </p:contentPart>
          </mc:Choice>
          <mc:Fallback xmlns="">
            <p:pic>
              <p:nvPicPr>
                <p:cNvPr id="26" name="Freihand 25">
                  <a:extLst>
                    <a:ext uri="{FF2B5EF4-FFF2-40B4-BE49-F238E27FC236}">
                      <a16:creationId xmlns:a16="http://schemas.microsoft.com/office/drawing/2014/main" id="{EF2636E0-670F-27C3-D9CF-70EAD7A3C463}"/>
                    </a:ext>
                  </a:extLst>
                </p:cNvPr>
                <p:cNvPicPr/>
                <p:nvPr/>
              </p:nvPicPr>
              <p:blipFill>
                <a:blip r:embed="rId35"/>
                <a:stretch>
                  <a:fillRect/>
                </a:stretch>
              </p:blipFill>
              <p:spPr>
                <a:xfrm>
                  <a:off x="251040" y="2927160"/>
                  <a:ext cx="562320" cy="398160"/>
                </a:xfrm>
                <a:prstGeom prst="rect">
                  <a:avLst/>
                </a:prstGeom>
              </p:spPr>
            </p:pic>
          </mc:Fallback>
        </mc:AlternateContent>
      </p:grpSp>
      <p:grpSp>
        <p:nvGrpSpPr>
          <p:cNvPr id="51" name="Gruppieren 50">
            <a:extLst>
              <a:ext uri="{FF2B5EF4-FFF2-40B4-BE49-F238E27FC236}">
                <a16:creationId xmlns:a16="http://schemas.microsoft.com/office/drawing/2014/main" id="{3BDED44B-3C02-74B3-03A8-209B76E435E8}"/>
              </a:ext>
            </a:extLst>
          </p:cNvPr>
          <p:cNvGrpSpPr/>
          <p:nvPr/>
        </p:nvGrpSpPr>
        <p:grpSpPr>
          <a:xfrm>
            <a:off x="6718440" y="2962080"/>
            <a:ext cx="1836000" cy="1462320"/>
            <a:chOff x="6718440" y="2962080"/>
            <a:chExt cx="1836000" cy="1462320"/>
          </a:xfrm>
        </p:grpSpPr>
        <mc:AlternateContent xmlns:mc="http://schemas.openxmlformats.org/markup-compatibility/2006" xmlns:p14="http://schemas.microsoft.com/office/powerpoint/2010/main">
          <mc:Choice Requires="p14">
            <p:contentPart p14:bwMode="auto" r:id="rId36">
              <p14:nvContentPartPr>
                <p14:cNvPr id="36" name="Freihand 35">
                  <a:extLst>
                    <a:ext uri="{FF2B5EF4-FFF2-40B4-BE49-F238E27FC236}">
                      <a16:creationId xmlns:a16="http://schemas.microsoft.com/office/drawing/2014/main" id="{5B9CD56E-2EA3-28A0-8046-D5C211D9A2C2}"/>
                    </a:ext>
                  </a:extLst>
                </p14:cNvPr>
                <p14:cNvContentPartPr/>
                <p14:nvPr/>
              </p14:nvContentPartPr>
              <p14:xfrm>
                <a:off x="7255200" y="4053600"/>
                <a:ext cx="288720" cy="271800"/>
              </p14:xfrm>
            </p:contentPart>
          </mc:Choice>
          <mc:Fallback xmlns="">
            <p:pic>
              <p:nvPicPr>
                <p:cNvPr id="36" name="Freihand 35">
                  <a:extLst>
                    <a:ext uri="{FF2B5EF4-FFF2-40B4-BE49-F238E27FC236}">
                      <a16:creationId xmlns:a16="http://schemas.microsoft.com/office/drawing/2014/main" id="{5B9CD56E-2EA3-28A0-8046-D5C211D9A2C2}"/>
                    </a:ext>
                  </a:extLst>
                </p:cNvPr>
                <p:cNvPicPr/>
                <p:nvPr/>
              </p:nvPicPr>
              <p:blipFill>
                <a:blip r:embed="rId37"/>
                <a:stretch>
                  <a:fillRect/>
                </a:stretch>
              </p:blipFill>
              <p:spPr>
                <a:xfrm>
                  <a:off x="7237560" y="4035960"/>
                  <a:ext cx="3243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7" name="Freihand 36">
                  <a:extLst>
                    <a:ext uri="{FF2B5EF4-FFF2-40B4-BE49-F238E27FC236}">
                      <a16:creationId xmlns:a16="http://schemas.microsoft.com/office/drawing/2014/main" id="{F763C1F8-8ABA-8113-A721-F8469F10668B}"/>
                    </a:ext>
                  </a:extLst>
                </p14:cNvPr>
                <p14:cNvContentPartPr/>
                <p14:nvPr/>
              </p14:nvContentPartPr>
              <p14:xfrm>
                <a:off x="7566600" y="4069080"/>
                <a:ext cx="335880" cy="355320"/>
              </p14:xfrm>
            </p:contentPart>
          </mc:Choice>
          <mc:Fallback xmlns="">
            <p:pic>
              <p:nvPicPr>
                <p:cNvPr id="37" name="Freihand 36">
                  <a:extLst>
                    <a:ext uri="{FF2B5EF4-FFF2-40B4-BE49-F238E27FC236}">
                      <a16:creationId xmlns:a16="http://schemas.microsoft.com/office/drawing/2014/main" id="{F763C1F8-8ABA-8113-A721-F8469F10668B}"/>
                    </a:ext>
                  </a:extLst>
                </p:cNvPr>
                <p:cNvPicPr/>
                <p:nvPr/>
              </p:nvPicPr>
              <p:blipFill>
                <a:blip r:embed="rId39"/>
                <a:stretch>
                  <a:fillRect/>
                </a:stretch>
              </p:blipFill>
              <p:spPr>
                <a:xfrm>
                  <a:off x="7548600" y="4051080"/>
                  <a:ext cx="37152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38" name="Freihand 37">
                  <a:extLst>
                    <a:ext uri="{FF2B5EF4-FFF2-40B4-BE49-F238E27FC236}">
                      <a16:creationId xmlns:a16="http://schemas.microsoft.com/office/drawing/2014/main" id="{0282B3A2-1282-8386-3150-1AE11DEBBFA2}"/>
                    </a:ext>
                  </a:extLst>
                </p14:cNvPr>
                <p14:cNvContentPartPr/>
                <p14:nvPr/>
              </p14:nvContentPartPr>
              <p14:xfrm>
                <a:off x="7351320" y="3475800"/>
                <a:ext cx="222840" cy="540000"/>
              </p14:xfrm>
            </p:contentPart>
          </mc:Choice>
          <mc:Fallback xmlns="">
            <p:pic>
              <p:nvPicPr>
                <p:cNvPr id="38" name="Freihand 37">
                  <a:extLst>
                    <a:ext uri="{FF2B5EF4-FFF2-40B4-BE49-F238E27FC236}">
                      <a16:creationId xmlns:a16="http://schemas.microsoft.com/office/drawing/2014/main" id="{0282B3A2-1282-8386-3150-1AE11DEBBFA2}"/>
                    </a:ext>
                  </a:extLst>
                </p:cNvPr>
                <p:cNvPicPr/>
                <p:nvPr/>
              </p:nvPicPr>
              <p:blipFill>
                <a:blip r:embed="rId41"/>
                <a:stretch>
                  <a:fillRect/>
                </a:stretch>
              </p:blipFill>
              <p:spPr>
                <a:xfrm>
                  <a:off x="7333680" y="3458160"/>
                  <a:ext cx="258480" cy="575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9" name="Freihand 38">
                  <a:extLst>
                    <a:ext uri="{FF2B5EF4-FFF2-40B4-BE49-F238E27FC236}">
                      <a16:creationId xmlns:a16="http://schemas.microsoft.com/office/drawing/2014/main" id="{17D31977-C7DB-DF84-DB69-9E160AE58FF1}"/>
                    </a:ext>
                  </a:extLst>
                </p14:cNvPr>
                <p14:cNvContentPartPr/>
                <p14:nvPr/>
              </p14:nvContentPartPr>
              <p14:xfrm>
                <a:off x="6718440" y="3549600"/>
                <a:ext cx="650520" cy="55080"/>
              </p14:xfrm>
            </p:contentPart>
          </mc:Choice>
          <mc:Fallback xmlns="">
            <p:pic>
              <p:nvPicPr>
                <p:cNvPr id="39" name="Freihand 38">
                  <a:extLst>
                    <a:ext uri="{FF2B5EF4-FFF2-40B4-BE49-F238E27FC236}">
                      <a16:creationId xmlns:a16="http://schemas.microsoft.com/office/drawing/2014/main" id="{17D31977-C7DB-DF84-DB69-9E160AE58FF1}"/>
                    </a:ext>
                  </a:extLst>
                </p:cNvPr>
                <p:cNvPicPr/>
                <p:nvPr/>
              </p:nvPicPr>
              <p:blipFill>
                <a:blip r:embed="rId43"/>
                <a:stretch>
                  <a:fillRect/>
                </a:stretch>
              </p:blipFill>
              <p:spPr>
                <a:xfrm>
                  <a:off x="6700440" y="3531600"/>
                  <a:ext cx="6861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40" name="Freihand 39">
                  <a:extLst>
                    <a:ext uri="{FF2B5EF4-FFF2-40B4-BE49-F238E27FC236}">
                      <a16:creationId xmlns:a16="http://schemas.microsoft.com/office/drawing/2014/main" id="{A6038E78-9C8E-1832-7B96-3029850A73F3}"/>
                    </a:ext>
                  </a:extLst>
                </p14:cNvPr>
                <p14:cNvContentPartPr/>
                <p14:nvPr/>
              </p14:nvContentPartPr>
              <p14:xfrm>
                <a:off x="7437000" y="3186000"/>
                <a:ext cx="107640" cy="410760"/>
              </p14:xfrm>
            </p:contentPart>
          </mc:Choice>
          <mc:Fallback xmlns="">
            <p:pic>
              <p:nvPicPr>
                <p:cNvPr id="40" name="Freihand 39">
                  <a:extLst>
                    <a:ext uri="{FF2B5EF4-FFF2-40B4-BE49-F238E27FC236}">
                      <a16:creationId xmlns:a16="http://schemas.microsoft.com/office/drawing/2014/main" id="{A6038E78-9C8E-1832-7B96-3029850A73F3}"/>
                    </a:ext>
                  </a:extLst>
                </p:cNvPr>
                <p:cNvPicPr/>
                <p:nvPr/>
              </p:nvPicPr>
              <p:blipFill>
                <a:blip r:embed="rId45"/>
                <a:stretch>
                  <a:fillRect/>
                </a:stretch>
              </p:blipFill>
              <p:spPr>
                <a:xfrm>
                  <a:off x="7419000" y="3168000"/>
                  <a:ext cx="14328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42" name="Freihand 41">
                  <a:extLst>
                    <a:ext uri="{FF2B5EF4-FFF2-40B4-BE49-F238E27FC236}">
                      <a16:creationId xmlns:a16="http://schemas.microsoft.com/office/drawing/2014/main" id="{F155A95F-C5B0-1CA2-4204-73908CF39276}"/>
                    </a:ext>
                  </a:extLst>
                </p14:cNvPr>
                <p14:cNvContentPartPr/>
                <p14:nvPr/>
              </p14:nvContentPartPr>
              <p14:xfrm>
                <a:off x="7040640" y="3214800"/>
                <a:ext cx="382320" cy="275760"/>
              </p14:xfrm>
            </p:contentPart>
          </mc:Choice>
          <mc:Fallback xmlns="">
            <p:pic>
              <p:nvPicPr>
                <p:cNvPr id="42" name="Freihand 41">
                  <a:extLst>
                    <a:ext uri="{FF2B5EF4-FFF2-40B4-BE49-F238E27FC236}">
                      <a16:creationId xmlns:a16="http://schemas.microsoft.com/office/drawing/2014/main" id="{F155A95F-C5B0-1CA2-4204-73908CF39276}"/>
                    </a:ext>
                  </a:extLst>
                </p:cNvPr>
                <p:cNvPicPr/>
                <p:nvPr/>
              </p:nvPicPr>
              <p:blipFill>
                <a:blip r:embed="rId47"/>
                <a:stretch>
                  <a:fillRect/>
                </a:stretch>
              </p:blipFill>
              <p:spPr>
                <a:xfrm>
                  <a:off x="7022640" y="3197160"/>
                  <a:ext cx="41796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43" name="Freihand 42">
                  <a:extLst>
                    <a:ext uri="{FF2B5EF4-FFF2-40B4-BE49-F238E27FC236}">
                      <a16:creationId xmlns:a16="http://schemas.microsoft.com/office/drawing/2014/main" id="{B5312FA8-7154-F9C9-BE37-1D95CD7F42A1}"/>
                    </a:ext>
                  </a:extLst>
                </p14:cNvPr>
                <p14:cNvContentPartPr/>
                <p14:nvPr/>
              </p14:nvContentPartPr>
              <p14:xfrm>
                <a:off x="8058360" y="4076280"/>
                <a:ext cx="201960" cy="252360"/>
              </p14:xfrm>
            </p:contentPart>
          </mc:Choice>
          <mc:Fallback xmlns="">
            <p:pic>
              <p:nvPicPr>
                <p:cNvPr id="43" name="Freihand 42">
                  <a:extLst>
                    <a:ext uri="{FF2B5EF4-FFF2-40B4-BE49-F238E27FC236}">
                      <a16:creationId xmlns:a16="http://schemas.microsoft.com/office/drawing/2014/main" id="{B5312FA8-7154-F9C9-BE37-1D95CD7F42A1}"/>
                    </a:ext>
                  </a:extLst>
                </p:cNvPr>
                <p:cNvPicPr/>
                <p:nvPr/>
              </p:nvPicPr>
              <p:blipFill>
                <a:blip r:embed="rId49"/>
                <a:stretch>
                  <a:fillRect/>
                </a:stretch>
              </p:blipFill>
              <p:spPr>
                <a:xfrm>
                  <a:off x="8040360" y="4058640"/>
                  <a:ext cx="237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44" name="Freihand 43">
                  <a:extLst>
                    <a:ext uri="{FF2B5EF4-FFF2-40B4-BE49-F238E27FC236}">
                      <a16:creationId xmlns:a16="http://schemas.microsoft.com/office/drawing/2014/main" id="{C1F43606-51AA-AF7B-4E76-364B1BAC1208}"/>
                    </a:ext>
                  </a:extLst>
                </p14:cNvPr>
                <p14:cNvContentPartPr/>
                <p14:nvPr/>
              </p14:nvContentPartPr>
              <p14:xfrm>
                <a:off x="8275080" y="4061160"/>
                <a:ext cx="279360" cy="338400"/>
              </p14:xfrm>
            </p:contentPart>
          </mc:Choice>
          <mc:Fallback xmlns="">
            <p:pic>
              <p:nvPicPr>
                <p:cNvPr id="44" name="Freihand 43">
                  <a:extLst>
                    <a:ext uri="{FF2B5EF4-FFF2-40B4-BE49-F238E27FC236}">
                      <a16:creationId xmlns:a16="http://schemas.microsoft.com/office/drawing/2014/main" id="{C1F43606-51AA-AF7B-4E76-364B1BAC1208}"/>
                    </a:ext>
                  </a:extLst>
                </p:cNvPr>
                <p:cNvPicPr/>
                <p:nvPr/>
              </p:nvPicPr>
              <p:blipFill>
                <a:blip r:embed="rId51"/>
                <a:stretch>
                  <a:fillRect/>
                </a:stretch>
              </p:blipFill>
              <p:spPr>
                <a:xfrm>
                  <a:off x="8257080" y="4043520"/>
                  <a:ext cx="3150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47" name="Freihand 46">
                  <a:extLst>
                    <a:ext uri="{FF2B5EF4-FFF2-40B4-BE49-F238E27FC236}">
                      <a16:creationId xmlns:a16="http://schemas.microsoft.com/office/drawing/2014/main" id="{98E1BF23-7917-0892-5766-32A57A738D96}"/>
                    </a:ext>
                  </a:extLst>
                </p14:cNvPr>
                <p14:cNvContentPartPr/>
                <p14:nvPr/>
              </p14:nvContentPartPr>
              <p14:xfrm>
                <a:off x="7997160" y="3160080"/>
                <a:ext cx="263520" cy="885960"/>
              </p14:xfrm>
            </p:contentPart>
          </mc:Choice>
          <mc:Fallback xmlns="">
            <p:pic>
              <p:nvPicPr>
                <p:cNvPr id="47" name="Freihand 46">
                  <a:extLst>
                    <a:ext uri="{FF2B5EF4-FFF2-40B4-BE49-F238E27FC236}">
                      <a16:creationId xmlns:a16="http://schemas.microsoft.com/office/drawing/2014/main" id="{98E1BF23-7917-0892-5766-32A57A738D96}"/>
                    </a:ext>
                  </a:extLst>
                </p:cNvPr>
                <p:cNvPicPr/>
                <p:nvPr/>
              </p:nvPicPr>
              <p:blipFill>
                <a:blip r:embed="rId53"/>
                <a:stretch>
                  <a:fillRect/>
                </a:stretch>
              </p:blipFill>
              <p:spPr>
                <a:xfrm>
                  <a:off x="7979520" y="3142440"/>
                  <a:ext cx="299160" cy="921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49" name="Freihand 48">
                  <a:extLst>
                    <a:ext uri="{FF2B5EF4-FFF2-40B4-BE49-F238E27FC236}">
                      <a16:creationId xmlns:a16="http://schemas.microsoft.com/office/drawing/2014/main" id="{EDA27C28-D0BB-0CBC-C1E7-8A59D9AD68E8}"/>
                    </a:ext>
                  </a:extLst>
                </p14:cNvPr>
                <p14:cNvContentPartPr/>
                <p14:nvPr/>
              </p14:nvContentPartPr>
              <p14:xfrm>
                <a:off x="8008320" y="3183840"/>
                <a:ext cx="190080" cy="573120"/>
              </p14:xfrm>
            </p:contentPart>
          </mc:Choice>
          <mc:Fallback xmlns="">
            <p:pic>
              <p:nvPicPr>
                <p:cNvPr id="49" name="Freihand 48">
                  <a:extLst>
                    <a:ext uri="{FF2B5EF4-FFF2-40B4-BE49-F238E27FC236}">
                      <a16:creationId xmlns:a16="http://schemas.microsoft.com/office/drawing/2014/main" id="{EDA27C28-D0BB-0CBC-C1E7-8A59D9AD68E8}"/>
                    </a:ext>
                  </a:extLst>
                </p:cNvPr>
                <p:cNvPicPr/>
                <p:nvPr/>
              </p:nvPicPr>
              <p:blipFill>
                <a:blip r:embed="rId55"/>
                <a:stretch>
                  <a:fillRect/>
                </a:stretch>
              </p:blipFill>
              <p:spPr>
                <a:xfrm>
                  <a:off x="7990320" y="3165840"/>
                  <a:ext cx="225720" cy="608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50" name="Freihand 49">
                  <a:extLst>
                    <a:ext uri="{FF2B5EF4-FFF2-40B4-BE49-F238E27FC236}">
                      <a16:creationId xmlns:a16="http://schemas.microsoft.com/office/drawing/2014/main" id="{CB6BBE31-2BC3-7015-09A4-FC479701155A}"/>
                    </a:ext>
                  </a:extLst>
                </p14:cNvPr>
                <p14:cNvContentPartPr/>
                <p14:nvPr/>
              </p14:nvContentPartPr>
              <p14:xfrm>
                <a:off x="7802040" y="2962080"/>
                <a:ext cx="321480" cy="255960"/>
              </p14:xfrm>
            </p:contentPart>
          </mc:Choice>
          <mc:Fallback xmlns="">
            <p:pic>
              <p:nvPicPr>
                <p:cNvPr id="50" name="Freihand 49">
                  <a:extLst>
                    <a:ext uri="{FF2B5EF4-FFF2-40B4-BE49-F238E27FC236}">
                      <a16:creationId xmlns:a16="http://schemas.microsoft.com/office/drawing/2014/main" id="{CB6BBE31-2BC3-7015-09A4-FC479701155A}"/>
                    </a:ext>
                  </a:extLst>
                </p:cNvPr>
                <p:cNvPicPr/>
                <p:nvPr/>
              </p:nvPicPr>
              <p:blipFill>
                <a:blip r:embed="rId57"/>
                <a:stretch>
                  <a:fillRect/>
                </a:stretch>
              </p:blipFill>
              <p:spPr>
                <a:xfrm>
                  <a:off x="7784400" y="2944080"/>
                  <a:ext cx="357120" cy="291600"/>
                </a:xfrm>
                <a:prstGeom prst="rect">
                  <a:avLst/>
                </a:prstGeom>
              </p:spPr>
            </p:pic>
          </mc:Fallback>
        </mc:AlternateContent>
      </p:grpSp>
      <p:sp>
        <p:nvSpPr>
          <p:cNvPr id="69" name="Textfeld 68">
            <a:extLst>
              <a:ext uri="{FF2B5EF4-FFF2-40B4-BE49-F238E27FC236}">
                <a16:creationId xmlns:a16="http://schemas.microsoft.com/office/drawing/2014/main" id="{2BE8B754-715C-71EC-BD04-1EBB12459873}"/>
              </a:ext>
            </a:extLst>
          </p:cNvPr>
          <p:cNvSpPr txBox="1"/>
          <p:nvPr/>
        </p:nvSpPr>
        <p:spPr>
          <a:xfrm>
            <a:off x="2095320" y="4707901"/>
            <a:ext cx="4292698" cy="230832"/>
          </a:xfrm>
          <a:prstGeom prst="rect">
            <a:avLst/>
          </a:prstGeom>
          <a:noFill/>
        </p:spPr>
        <p:txBody>
          <a:bodyPr wrap="square" rtlCol="0">
            <a:spAutoFit/>
          </a:bodyPr>
          <a:lstStyle/>
          <a:p>
            <a:r>
              <a:rPr lang="de-DE" sz="900" i="1" dirty="0">
                <a:solidFill>
                  <a:schemeClr val="bg1">
                    <a:lumMod val="65000"/>
                  </a:schemeClr>
                </a:solidFill>
              </a:rPr>
              <a:t>https://www.plastikbecher.de/Partybecher-Red-Cup-PS-rot-weiss-400ml-800-Stk</a:t>
            </a:r>
          </a:p>
        </p:txBody>
      </p:sp>
      <p:pic>
        <p:nvPicPr>
          <p:cNvPr id="74" name="Grafik 73">
            <a:extLst>
              <a:ext uri="{FF2B5EF4-FFF2-40B4-BE49-F238E27FC236}">
                <a16:creationId xmlns:a16="http://schemas.microsoft.com/office/drawing/2014/main" id="{B05CAA60-A385-9AD0-9162-4E3652A226C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681840" y="3281152"/>
            <a:ext cx="329535" cy="329535"/>
          </a:xfrm>
          <a:prstGeom prst="rect">
            <a:avLst/>
          </a:prstGeom>
        </p:spPr>
      </p:pic>
      <p:pic>
        <p:nvPicPr>
          <p:cNvPr id="75" name="Grafik 74">
            <a:extLst>
              <a:ext uri="{FF2B5EF4-FFF2-40B4-BE49-F238E27FC236}">
                <a16:creationId xmlns:a16="http://schemas.microsoft.com/office/drawing/2014/main" id="{41625071-0BF1-8CDC-63DB-D077C62BBDA5}"/>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877555" y="3529778"/>
            <a:ext cx="463710" cy="463710"/>
          </a:xfrm>
          <a:prstGeom prst="rect">
            <a:avLst/>
          </a:prstGeom>
        </p:spPr>
      </p:pic>
      <p:pic>
        <p:nvPicPr>
          <p:cNvPr id="76" name="Grafik 75">
            <a:extLst>
              <a:ext uri="{FF2B5EF4-FFF2-40B4-BE49-F238E27FC236}">
                <a16:creationId xmlns:a16="http://schemas.microsoft.com/office/drawing/2014/main" id="{6D3CEAF4-234C-5123-0CD7-46D867BD1E03}"/>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206970" y="3513945"/>
            <a:ext cx="463710" cy="463710"/>
          </a:xfrm>
          <a:prstGeom prst="rect">
            <a:avLst/>
          </a:prstGeom>
        </p:spPr>
      </p:pic>
      <p:pic>
        <p:nvPicPr>
          <p:cNvPr id="77" name="Grafik 76">
            <a:extLst>
              <a:ext uri="{FF2B5EF4-FFF2-40B4-BE49-F238E27FC236}">
                <a16:creationId xmlns:a16="http://schemas.microsoft.com/office/drawing/2014/main" id="{8B0D00F0-FCCD-8922-1B30-43907E46B31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5838" y="3521520"/>
            <a:ext cx="463710" cy="463710"/>
          </a:xfrm>
          <a:prstGeom prst="rect">
            <a:avLst/>
          </a:prstGeom>
        </p:spPr>
      </p:pic>
      <p:pic>
        <p:nvPicPr>
          <p:cNvPr id="78" name="Grafik 77">
            <a:extLst>
              <a:ext uri="{FF2B5EF4-FFF2-40B4-BE49-F238E27FC236}">
                <a16:creationId xmlns:a16="http://schemas.microsoft.com/office/drawing/2014/main" id="{13364F69-BD4C-9575-7BA2-79E677B8C953}"/>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3751868" y="3544170"/>
            <a:ext cx="463710" cy="463710"/>
          </a:xfrm>
          <a:prstGeom prst="rect">
            <a:avLst/>
          </a:prstGeom>
        </p:spPr>
      </p:pic>
      <p:pic>
        <p:nvPicPr>
          <p:cNvPr id="73" name="Grafik 72">
            <a:extLst>
              <a:ext uri="{FF2B5EF4-FFF2-40B4-BE49-F238E27FC236}">
                <a16:creationId xmlns:a16="http://schemas.microsoft.com/office/drawing/2014/main" id="{F2A858FB-00C9-D771-110C-1918A0219BB5}"/>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514675" y="3507450"/>
            <a:ext cx="463710" cy="463710"/>
          </a:xfrm>
          <a:prstGeom prst="rect">
            <a:avLst/>
          </a:prstGeom>
        </p:spPr>
      </p:pic>
      <p:pic>
        <p:nvPicPr>
          <p:cNvPr id="72" name="Grafik 71">
            <a:extLst>
              <a:ext uri="{FF2B5EF4-FFF2-40B4-BE49-F238E27FC236}">
                <a16:creationId xmlns:a16="http://schemas.microsoft.com/office/drawing/2014/main" id="{8AF2E483-47D9-DB74-25B3-11D78C6EE86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483077" y="3506910"/>
            <a:ext cx="463710" cy="463710"/>
          </a:xfrm>
          <a:prstGeom prst="rect">
            <a:avLst/>
          </a:prstGeom>
        </p:spPr>
      </p:pic>
      <p:pic>
        <p:nvPicPr>
          <p:cNvPr id="79" name="Grafik 78">
            <a:extLst>
              <a:ext uri="{FF2B5EF4-FFF2-40B4-BE49-F238E27FC236}">
                <a16:creationId xmlns:a16="http://schemas.microsoft.com/office/drawing/2014/main" id="{AF7BDD6E-04DD-C916-72A2-B632BA5235B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800057" y="3522861"/>
            <a:ext cx="463710" cy="463710"/>
          </a:xfrm>
          <a:prstGeom prst="rect">
            <a:avLst/>
          </a:prstGeom>
        </p:spPr>
      </p:pic>
      <p:pic>
        <p:nvPicPr>
          <p:cNvPr id="71" name="Grafik 70">
            <a:extLst>
              <a:ext uri="{FF2B5EF4-FFF2-40B4-BE49-F238E27FC236}">
                <a16:creationId xmlns:a16="http://schemas.microsoft.com/office/drawing/2014/main" id="{230341FF-92C7-2686-8CA9-F89770FE6C47}"/>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188905" y="3484140"/>
            <a:ext cx="463710" cy="463710"/>
          </a:xfrm>
          <a:prstGeom prst="rect">
            <a:avLst/>
          </a:prstGeom>
        </p:spPr>
      </p:pic>
      <p:pic>
        <p:nvPicPr>
          <p:cNvPr id="80" name="Grafik 79">
            <a:extLst>
              <a:ext uri="{FF2B5EF4-FFF2-40B4-BE49-F238E27FC236}">
                <a16:creationId xmlns:a16="http://schemas.microsoft.com/office/drawing/2014/main" id="{49344C60-3B1B-3C5B-1F33-CCECFDF20AB7}"/>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3126030" y="3529830"/>
            <a:ext cx="463710" cy="463710"/>
          </a:xfrm>
          <a:prstGeom prst="rect">
            <a:avLst/>
          </a:prstGeom>
        </p:spPr>
      </p:pic>
      <p:sp>
        <p:nvSpPr>
          <p:cNvPr id="82" name="Textfeld 81">
            <a:extLst>
              <a:ext uri="{FF2B5EF4-FFF2-40B4-BE49-F238E27FC236}">
                <a16:creationId xmlns:a16="http://schemas.microsoft.com/office/drawing/2014/main" id="{6DEF396E-43B3-E254-0C4C-0FEECFDE5FCE}"/>
              </a:ext>
            </a:extLst>
          </p:cNvPr>
          <p:cNvSpPr txBox="1"/>
          <p:nvPr/>
        </p:nvSpPr>
        <p:spPr>
          <a:xfrm>
            <a:off x="6456039" y="2975094"/>
            <a:ext cx="804855" cy="985770"/>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2387084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9"/>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0"/>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51"/>
                                        </p:tgtEl>
                                        <p:attrNameLst>
                                          <p:attrName>style.visibility</p:attrName>
                                        </p:attrNameLst>
                                      </p:cBhvr>
                                      <p:to>
                                        <p:strVal val="visible"/>
                                      </p:to>
                                    </p:set>
                                  </p:childTnLst>
                                </p:cTn>
                              </p:par>
                              <p:par>
                                <p:cTn id="31" presetID="32" presetClass="emph" presetSubtype="0" repeatCount="indefinite" fill="hold" nodeType="withEffect">
                                  <p:stCondLst>
                                    <p:cond delay="0"/>
                                  </p:stCondLst>
                                  <p:childTnLst>
                                    <p:animRot by="120000">
                                      <p:cBhvr>
                                        <p:cTn id="32" dur="50" fill="hold">
                                          <p:stCondLst>
                                            <p:cond delay="0"/>
                                          </p:stCondLst>
                                        </p:cTn>
                                        <p:tgtEl>
                                          <p:spTgt spid="74"/>
                                        </p:tgtEl>
                                        <p:attrNameLst>
                                          <p:attrName>r</p:attrName>
                                        </p:attrNameLst>
                                      </p:cBhvr>
                                    </p:animRot>
                                    <p:animRot by="-240000">
                                      <p:cBhvr>
                                        <p:cTn id="33" dur="100" fill="hold">
                                          <p:stCondLst>
                                            <p:cond delay="100"/>
                                          </p:stCondLst>
                                        </p:cTn>
                                        <p:tgtEl>
                                          <p:spTgt spid="74"/>
                                        </p:tgtEl>
                                        <p:attrNameLst>
                                          <p:attrName>r</p:attrName>
                                        </p:attrNameLst>
                                      </p:cBhvr>
                                    </p:animRot>
                                    <p:animRot by="240000">
                                      <p:cBhvr>
                                        <p:cTn id="34" dur="100" fill="hold">
                                          <p:stCondLst>
                                            <p:cond delay="200"/>
                                          </p:stCondLst>
                                        </p:cTn>
                                        <p:tgtEl>
                                          <p:spTgt spid="74"/>
                                        </p:tgtEl>
                                        <p:attrNameLst>
                                          <p:attrName>r</p:attrName>
                                        </p:attrNameLst>
                                      </p:cBhvr>
                                    </p:animRot>
                                    <p:animRot by="-240000">
                                      <p:cBhvr>
                                        <p:cTn id="35" dur="100" fill="hold">
                                          <p:stCondLst>
                                            <p:cond delay="300"/>
                                          </p:stCondLst>
                                        </p:cTn>
                                        <p:tgtEl>
                                          <p:spTgt spid="74"/>
                                        </p:tgtEl>
                                        <p:attrNameLst>
                                          <p:attrName>r</p:attrName>
                                        </p:attrNameLst>
                                      </p:cBhvr>
                                    </p:animRot>
                                    <p:animRot by="120000">
                                      <p:cBhvr>
                                        <p:cTn id="36" dur="100" fill="hold">
                                          <p:stCondLst>
                                            <p:cond delay="400"/>
                                          </p:stCondLst>
                                        </p:cTn>
                                        <p:tgtEl>
                                          <p:spTgt spid="74"/>
                                        </p:tgtEl>
                                        <p:attrNameLst>
                                          <p:attrName>r</p:attrName>
                                        </p:attrNameLst>
                                      </p:cBhvr>
                                    </p:animRot>
                                  </p:childTnLst>
                                </p:cTn>
                              </p:par>
                              <p:par>
                                <p:cTn id="37" presetID="1" presetClass="exit" presetSubtype="0" fill="hold" grpId="0" nodeType="withEffect">
                                  <p:stCondLst>
                                    <p:cond delay="0"/>
                                  </p:stCondLst>
                                  <p:childTnLst>
                                    <p:set>
                                      <p:cBhvr>
                                        <p:cTn id="38" dur="1" fill="hold">
                                          <p:stCondLst>
                                            <p:cond delay="0"/>
                                          </p:stCondLst>
                                        </p:cTn>
                                        <p:tgtEl>
                                          <p:spTgt spid="8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6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nodeType="clickEffect">
                                  <p:stCondLst>
                                    <p:cond delay="0"/>
                                  </p:stCondLst>
                                  <p:childTnLst>
                                    <p:set>
                                      <p:cBhvr>
                                        <p:cTn id="6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p:bldP spid="8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Spielstart</a:t>
            </a:r>
          </a:p>
          <a:p>
            <a:pPr lvl="1"/>
            <a:r>
              <a:rPr lang="de-DE" dirty="0"/>
              <a:t>Das beginnende Team wird durch einen Einwurf bestimmt</a:t>
            </a:r>
          </a:p>
          <a:p>
            <a:pPr lvl="2"/>
            <a:r>
              <a:rPr lang="de-DE" dirty="0"/>
              <a:t>Es wird gleichzeitig ein Ball pro Team geworfen. Das erste Team, das trifft darf beginnen</a:t>
            </a:r>
          </a:p>
          <a:p>
            <a:pPr lvl="2"/>
            <a:r>
              <a:rPr lang="de-DE" dirty="0"/>
              <a:t>Beim Einwurf muss sich in die Augen geschaut werden</a:t>
            </a:r>
          </a:p>
          <a:p>
            <a:pPr lvl="2"/>
            <a:r>
              <a:rPr lang="de-DE" dirty="0"/>
              <a:t>Der getroffene Becher des Einwurfs muss </a:t>
            </a:r>
            <a:r>
              <a:rPr lang="de-DE" dirty="0" err="1"/>
              <a:t>unausgetrunken</a:t>
            </a:r>
            <a:r>
              <a:rPr lang="de-DE" dirty="0"/>
              <a:t> stehen bleiben</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18</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grpSp>
        <p:nvGrpSpPr>
          <p:cNvPr id="2" name="Gruppieren 1">
            <a:extLst>
              <a:ext uri="{FF2B5EF4-FFF2-40B4-BE49-F238E27FC236}">
                <a16:creationId xmlns:a16="http://schemas.microsoft.com/office/drawing/2014/main" id="{211CBB75-7934-F88D-0064-3EA7F718E6E9}"/>
              </a:ext>
            </a:extLst>
          </p:cNvPr>
          <p:cNvGrpSpPr/>
          <p:nvPr/>
        </p:nvGrpSpPr>
        <p:grpSpPr>
          <a:xfrm>
            <a:off x="2095320" y="3908520"/>
            <a:ext cx="4776840" cy="691920"/>
            <a:chOff x="2095320" y="3908520"/>
            <a:chExt cx="4776840" cy="691920"/>
          </a:xfrm>
        </p:grpSpPr>
        <mc:AlternateContent xmlns:mc="http://schemas.openxmlformats.org/markup-compatibility/2006" xmlns:p14="http://schemas.microsoft.com/office/powerpoint/2010/main">
          <mc:Choice Requires="p14">
            <p:contentPart p14:bwMode="auto" r:id="rId2">
              <p14:nvContentPartPr>
                <p14:cNvPr id="5" name="Freihand 4">
                  <a:extLst>
                    <a:ext uri="{FF2B5EF4-FFF2-40B4-BE49-F238E27FC236}">
                      <a16:creationId xmlns:a16="http://schemas.microsoft.com/office/drawing/2014/main" id="{CCA79676-BCD2-C642-BC46-C8707C61E977}"/>
                    </a:ext>
                  </a:extLst>
                </p14:cNvPr>
                <p14:cNvContentPartPr/>
                <p14:nvPr/>
              </p14:nvContentPartPr>
              <p14:xfrm>
                <a:off x="2750520" y="4046040"/>
                <a:ext cx="101520" cy="554400"/>
              </p14:xfrm>
            </p:contentPart>
          </mc:Choice>
          <mc:Fallback xmlns="">
            <p:pic>
              <p:nvPicPr>
                <p:cNvPr id="5" name="Freihand 4">
                  <a:extLst>
                    <a:ext uri="{FF2B5EF4-FFF2-40B4-BE49-F238E27FC236}">
                      <a16:creationId xmlns:a16="http://schemas.microsoft.com/office/drawing/2014/main" id="{CCA79676-BCD2-C642-BC46-C8707C61E977}"/>
                    </a:ext>
                  </a:extLst>
                </p:cNvPr>
                <p:cNvPicPr/>
                <p:nvPr/>
              </p:nvPicPr>
              <p:blipFill>
                <a:blip r:embed="rId3"/>
                <a:stretch>
                  <a:fillRect/>
                </a:stretch>
              </p:blipFill>
              <p:spPr>
                <a:xfrm>
                  <a:off x="2741880" y="4037040"/>
                  <a:ext cx="11916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070A41B2-C9C5-A69D-72C9-B5E0B763C62C}"/>
                    </a:ext>
                  </a:extLst>
                </p14:cNvPr>
                <p14:cNvContentPartPr/>
                <p14:nvPr/>
              </p14:nvContentPartPr>
              <p14:xfrm>
                <a:off x="2095320" y="3908520"/>
                <a:ext cx="4776840" cy="100800"/>
              </p14:xfrm>
            </p:contentPart>
          </mc:Choice>
          <mc:Fallback xmlns="">
            <p:pic>
              <p:nvPicPr>
                <p:cNvPr id="7" name="Freihand 6">
                  <a:extLst>
                    <a:ext uri="{FF2B5EF4-FFF2-40B4-BE49-F238E27FC236}">
                      <a16:creationId xmlns:a16="http://schemas.microsoft.com/office/drawing/2014/main" id="{070A41B2-C9C5-A69D-72C9-B5E0B763C62C}"/>
                    </a:ext>
                  </a:extLst>
                </p:cNvPr>
                <p:cNvPicPr/>
                <p:nvPr/>
              </p:nvPicPr>
              <p:blipFill>
                <a:blip r:embed="rId5"/>
                <a:stretch>
                  <a:fillRect/>
                </a:stretch>
              </p:blipFill>
              <p:spPr>
                <a:xfrm>
                  <a:off x="2086680" y="3899520"/>
                  <a:ext cx="47944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DA605DFD-8E94-FA7E-F437-DA2BE0BBD364}"/>
                    </a:ext>
                  </a:extLst>
                </p14:cNvPr>
                <p14:cNvContentPartPr/>
                <p14:nvPr/>
              </p14:nvContentPartPr>
              <p14:xfrm>
                <a:off x="5501280" y="4007880"/>
                <a:ext cx="54360" cy="517680"/>
              </p14:xfrm>
            </p:contentPart>
          </mc:Choice>
          <mc:Fallback xmlns="">
            <p:pic>
              <p:nvPicPr>
                <p:cNvPr id="9" name="Freihand 8">
                  <a:extLst>
                    <a:ext uri="{FF2B5EF4-FFF2-40B4-BE49-F238E27FC236}">
                      <a16:creationId xmlns:a16="http://schemas.microsoft.com/office/drawing/2014/main" id="{DA605DFD-8E94-FA7E-F437-DA2BE0BBD364}"/>
                    </a:ext>
                  </a:extLst>
                </p:cNvPr>
                <p:cNvPicPr/>
                <p:nvPr/>
              </p:nvPicPr>
              <p:blipFill>
                <a:blip r:embed="rId7"/>
                <a:stretch>
                  <a:fillRect/>
                </a:stretch>
              </p:blipFill>
              <p:spPr>
                <a:xfrm>
                  <a:off x="5492640" y="3999240"/>
                  <a:ext cx="72000" cy="535320"/>
                </a:xfrm>
                <a:prstGeom prst="rect">
                  <a:avLst/>
                </a:prstGeom>
              </p:spPr>
            </p:pic>
          </mc:Fallback>
        </mc:AlternateContent>
      </p:grpSp>
      <p:grpSp>
        <p:nvGrpSpPr>
          <p:cNvPr id="10" name="Gruppieren 9">
            <a:extLst>
              <a:ext uri="{FF2B5EF4-FFF2-40B4-BE49-F238E27FC236}">
                <a16:creationId xmlns:a16="http://schemas.microsoft.com/office/drawing/2014/main" id="{E6F75849-98EB-471C-EB36-C345E8083AE4}"/>
              </a:ext>
            </a:extLst>
          </p:cNvPr>
          <p:cNvGrpSpPr/>
          <p:nvPr/>
        </p:nvGrpSpPr>
        <p:grpSpPr>
          <a:xfrm>
            <a:off x="268680" y="2944800"/>
            <a:ext cx="1604520" cy="1554120"/>
            <a:chOff x="268680" y="2944800"/>
            <a:chExt cx="1604520" cy="1554120"/>
          </a:xfrm>
        </p:grpSpPr>
        <mc:AlternateContent xmlns:mc="http://schemas.openxmlformats.org/markup-compatibility/2006" xmlns:p14="http://schemas.microsoft.com/office/powerpoint/2010/main">
          <mc:Choice Requires="p14">
            <p:contentPart p14:bwMode="auto" r:id="rId8">
              <p14:nvContentPartPr>
                <p14:cNvPr id="11" name="Freihand 10">
                  <a:extLst>
                    <a:ext uri="{FF2B5EF4-FFF2-40B4-BE49-F238E27FC236}">
                      <a16:creationId xmlns:a16="http://schemas.microsoft.com/office/drawing/2014/main" id="{D3BDD9B0-1A67-3371-BBDA-22E9A3767458}"/>
                    </a:ext>
                  </a:extLst>
                </p14:cNvPr>
                <p14:cNvContentPartPr/>
                <p14:nvPr/>
              </p14:nvContentPartPr>
              <p14:xfrm>
                <a:off x="1168680" y="4190760"/>
                <a:ext cx="233640" cy="308160"/>
              </p14:xfrm>
            </p:contentPart>
          </mc:Choice>
          <mc:Fallback xmlns="">
            <p:pic>
              <p:nvPicPr>
                <p:cNvPr id="11" name="Freihand 10">
                  <a:extLst>
                    <a:ext uri="{FF2B5EF4-FFF2-40B4-BE49-F238E27FC236}">
                      <a16:creationId xmlns:a16="http://schemas.microsoft.com/office/drawing/2014/main" id="{D3BDD9B0-1A67-3371-BBDA-22E9A3767458}"/>
                    </a:ext>
                  </a:extLst>
                </p:cNvPr>
                <p:cNvPicPr/>
                <p:nvPr/>
              </p:nvPicPr>
              <p:blipFill>
                <a:blip r:embed="rId9"/>
                <a:stretch>
                  <a:fillRect/>
                </a:stretch>
              </p:blipFill>
              <p:spPr>
                <a:xfrm>
                  <a:off x="1150680" y="4173120"/>
                  <a:ext cx="26928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Freihand 11">
                  <a:extLst>
                    <a:ext uri="{FF2B5EF4-FFF2-40B4-BE49-F238E27FC236}">
                      <a16:creationId xmlns:a16="http://schemas.microsoft.com/office/drawing/2014/main" id="{580EB971-F13D-0843-087B-939836F45009}"/>
                    </a:ext>
                  </a:extLst>
                </p14:cNvPr>
                <p14:cNvContentPartPr/>
                <p14:nvPr/>
              </p14:nvContentPartPr>
              <p14:xfrm>
                <a:off x="1470360" y="4160160"/>
                <a:ext cx="360" cy="360"/>
              </p14:xfrm>
            </p:contentPart>
          </mc:Choice>
          <mc:Fallback xmlns="">
            <p:pic>
              <p:nvPicPr>
                <p:cNvPr id="12" name="Freihand 11">
                  <a:extLst>
                    <a:ext uri="{FF2B5EF4-FFF2-40B4-BE49-F238E27FC236}">
                      <a16:creationId xmlns:a16="http://schemas.microsoft.com/office/drawing/2014/main" id="{580EB971-F13D-0843-087B-939836F45009}"/>
                    </a:ext>
                  </a:extLst>
                </p:cNvPr>
                <p:cNvPicPr/>
                <p:nvPr/>
              </p:nvPicPr>
              <p:blipFill>
                <a:blip r:embed="rId11"/>
                <a:stretch>
                  <a:fillRect/>
                </a:stretch>
              </p:blipFill>
              <p:spPr>
                <a:xfrm>
                  <a:off x="1452720" y="41425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Freihand 12">
                  <a:extLst>
                    <a:ext uri="{FF2B5EF4-FFF2-40B4-BE49-F238E27FC236}">
                      <a16:creationId xmlns:a16="http://schemas.microsoft.com/office/drawing/2014/main" id="{93B37581-2C02-F498-12F2-EFCE971A0480}"/>
                    </a:ext>
                  </a:extLst>
                </p14:cNvPr>
                <p14:cNvContentPartPr/>
                <p14:nvPr/>
              </p14:nvContentPartPr>
              <p14:xfrm>
                <a:off x="1463160" y="4160160"/>
                <a:ext cx="236520" cy="294840"/>
              </p14:xfrm>
            </p:contentPart>
          </mc:Choice>
          <mc:Fallback xmlns="">
            <p:pic>
              <p:nvPicPr>
                <p:cNvPr id="13" name="Freihand 12">
                  <a:extLst>
                    <a:ext uri="{FF2B5EF4-FFF2-40B4-BE49-F238E27FC236}">
                      <a16:creationId xmlns:a16="http://schemas.microsoft.com/office/drawing/2014/main" id="{93B37581-2C02-F498-12F2-EFCE971A0480}"/>
                    </a:ext>
                  </a:extLst>
                </p:cNvPr>
                <p:cNvPicPr/>
                <p:nvPr/>
              </p:nvPicPr>
              <p:blipFill>
                <a:blip r:embed="rId13"/>
                <a:stretch>
                  <a:fillRect/>
                </a:stretch>
              </p:blipFill>
              <p:spPr>
                <a:xfrm>
                  <a:off x="1445160" y="4142520"/>
                  <a:ext cx="27216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Freihand 13">
                  <a:extLst>
                    <a:ext uri="{FF2B5EF4-FFF2-40B4-BE49-F238E27FC236}">
                      <a16:creationId xmlns:a16="http://schemas.microsoft.com/office/drawing/2014/main" id="{1FACA8AE-ED7D-FC03-4F4D-83F356AD5793}"/>
                    </a:ext>
                  </a:extLst>
                </p14:cNvPr>
                <p14:cNvContentPartPr/>
                <p14:nvPr/>
              </p14:nvContentPartPr>
              <p14:xfrm>
                <a:off x="1439040" y="3414240"/>
                <a:ext cx="61920" cy="716040"/>
              </p14:xfrm>
            </p:contentPart>
          </mc:Choice>
          <mc:Fallback xmlns="">
            <p:pic>
              <p:nvPicPr>
                <p:cNvPr id="14" name="Freihand 13">
                  <a:extLst>
                    <a:ext uri="{FF2B5EF4-FFF2-40B4-BE49-F238E27FC236}">
                      <a16:creationId xmlns:a16="http://schemas.microsoft.com/office/drawing/2014/main" id="{1FACA8AE-ED7D-FC03-4F4D-83F356AD5793}"/>
                    </a:ext>
                  </a:extLst>
                </p:cNvPr>
                <p:cNvPicPr/>
                <p:nvPr/>
              </p:nvPicPr>
              <p:blipFill>
                <a:blip r:embed="rId15"/>
                <a:stretch>
                  <a:fillRect/>
                </a:stretch>
              </p:blipFill>
              <p:spPr>
                <a:xfrm>
                  <a:off x="1421040" y="3396600"/>
                  <a:ext cx="97560" cy="751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Freihand 14">
                  <a:extLst>
                    <a:ext uri="{FF2B5EF4-FFF2-40B4-BE49-F238E27FC236}">
                      <a16:creationId xmlns:a16="http://schemas.microsoft.com/office/drawing/2014/main" id="{E66F15A9-7968-9FCF-5AD8-44624CC636AC}"/>
                    </a:ext>
                  </a:extLst>
                </p14:cNvPr>
                <p14:cNvContentPartPr/>
                <p14:nvPr/>
              </p14:nvContentPartPr>
              <p14:xfrm>
                <a:off x="1463160" y="3536280"/>
                <a:ext cx="410040" cy="190080"/>
              </p14:xfrm>
            </p:contentPart>
          </mc:Choice>
          <mc:Fallback xmlns="">
            <p:pic>
              <p:nvPicPr>
                <p:cNvPr id="15" name="Freihand 14">
                  <a:extLst>
                    <a:ext uri="{FF2B5EF4-FFF2-40B4-BE49-F238E27FC236}">
                      <a16:creationId xmlns:a16="http://schemas.microsoft.com/office/drawing/2014/main" id="{E66F15A9-7968-9FCF-5AD8-44624CC636AC}"/>
                    </a:ext>
                  </a:extLst>
                </p:cNvPr>
                <p:cNvPicPr/>
                <p:nvPr/>
              </p:nvPicPr>
              <p:blipFill>
                <a:blip r:embed="rId17"/>
                <a:stretch>
                  <a:fillRect/>
                </a:stretch>
              </p:blipFill>
              <p:spPr>
                <a:xfrm>
                  <a:off x="1445160" y="3518280"/>
                  <a:ext cx="4456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Freihand 15">
                  <a:extLst>
                    <a:ext uri="{FF2B5EF4-FFF2-40B4-BE49-F238E27FC236}">
                      <a16:creationId xmlns:a16="http://schemas.microsoft.com/office/drawing/2014/main" id="{C078CB82-AF9A-92D2-E844-9CE9C4991638}"/>
                    </a:ext>
                  </a:extLst>
                </p14:cNvPr>
                <p14:cNvContentPartPr/>
                <p14:nvPr/>
              </p14:nvContentPartPr>
              <p14:xfrm>
                <a:off x="1110720" y="3521520"/>
                <a:ext cx="321840" cy="233640"/>
              </p14:xfrm>
            </p:contentPart>
          </mc:Choice>
          <mc:Fallback xmlns="">
            <p:pic>
              <p:nvPicPr>
                <p:cNvPr id="16" name="Freihand 15">
                  <a:extLst>
                    <a:ext uri="{FF2B5EF4-FFF2-40B4-BE49-F238E27FC236}">
                      <a16:creationId xmlns:a16="http://schemas.microsoft.com/office/drawing/2014/main" id="{C078CB82-AF9A-92D2-E844-9CE9C4991638}"/>
                    </a:ext>
                  </a:extLst>
                </p:cNvPr>
                <p:cNvPicPr/>
                <p:nvPr/>
              </p:nvPicPr>
              <p:blipFill>
                <a:blip r:embed="rId19"/>
                <a:stretch>
                  <a:fillRect/>
                </a:stretch>
              </p:blipFill>
              <p:spPr>
                <a:xfrm>
                  <a:off x="1093080" y="3503520"/>
                  <a:ext cx="35748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Freihand 16">
                  <a:extLst>
                    <a:ext uri="{FF2B5EF4-FFF2-40B4-BE49-F238E27FC236}">
                      <a16:creationId xmlns:a16="http://schemas.microsoft.com/office/drawing/2014/main" id="{3DA40BDA-107F-68C7-E5D0-D51F27F269AD}"/>
                    </a:ext>
                  </a:extLst>
                </p14:cNvPr>
                <p14:cNvContentPartPr/>
                <p14:nvPr/>
              </p14:nvContentPartPr>
              <p14:xfrm>
                <a:off x="1392960" y="3222360"/>
                <a:ext cx="300960" cy="223560"/>
              </p14:xfrm>
            </p:contentPart>
          </mc:Choice>
          <mc:Fallback xmlns="">
            <p:pic>
              <p:nvPicPr>
                <p:cNvPr id="17" name="Freihand 16">
                  <a:extLst>
                    <a:ext uri="{FF2B5EF4-FFF2-40B4-BE49-F238E27FC236}">
                      <a16:creationId xmlns:a16="http://schemas.microsoft.com/office/drawing/2014/main" id="{3DA40BDA-107F-68C7-E5D0-D51F27F269AD}"/>
                    </a:ext>
                  </a:extLst>
                </p:cNvPr>
                <p:cNvPicPr/>
                <p:nvPr/>
              </p:nvPicPr>
              <p:blipFill>
                <a:blip r:embed="rId21"/>
                <a:stretch>
                  <a:fillRect/>
                </a:stretch>
              </p:blipFill>
              <p:spPr>
                <a:xfrm>
                  <a:off x="1374960" y="3204720"/>
                  <a:ext cx="3366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Freihand 17">
                  <a:extLst>
                    <a:ext uri="{FF2B5EF4-FFF2-40B4-BE49-F238E27FC236}">
                      <a16:creationId xmlns:a16="http://schemas.microsoft.com/office/drawing/2014/main" id="{F1CE68F3-E22D-4F4A-48C7-43DF34875511}"/>
                    </a:ext>
                  </a:extLst>
                </p14:cNvPr>
                <p14:cNvContentPartPr/>
                <p14:nvPr/>
              </p14:nvContentPartPr>
              <p14:xfrm>
                <a:off x="402960" y="4076280"/>
                <a:ext cx="162360" cy="376200"/>
              </p14:xfrm>
            </p:contentPart>
          </mc:Choice>
          <mc:Fallback xmlns="">
            <p:pic>
              <p:nvPicPr>
                <p:cNvPr id="18" name="Freihand 17">
                  <a:extLst>
                    <a:ext uri="{FF2B5EF4-FFF2-40B4-BE49-F238E27FC236}">
                      <a16:creationId xmlns:a16="http://schemas.microsoft.com/office/drawing/2014/main" id="{F1CE68F3-E22D-4F4A-48C7-43DF34875511}"/>
                    </a:ext>
                  </a:extLst>
                </p:cNvPr>
                <p:cNvPicPr/>
                <p:nvPr/>
              </p:nvPicPr>
              <p:blipFill>
                <a:blip r:embed="rId23"/>
                <a:stretch>
                  <a:fillRect/>
                </a:stretch>
              </p:blipFill>
              <p:spPr>
                <a:xfrm>
                  <a:off x="385320" y="4058640"/>
                  <a:ext cx="19800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Freihand 18">
                  <a:extLst>
                    <a:ext uri="{FF2B5EF4-FFF2-40B4-BE49-F238E27FC236}">
                      <a16:creationId xmlns:a16="http://schemas.microsoft.com/office/drawing/2014/main" id="{8398889B-45D3-0C6F-1995-383238C9319E}"/>
                    </a:ext>
                  </a:extLst>
                </p14:cNvPr>
                <p14:cNvContentPartPr/>
                <p14:nvPr/>
              </p14:nvContentPartPr>
              <p14:xfrm>
                <a:off x="563520" y="4038480"/>
                <a:ext cx="296640" cy="370800"/>
              </p14:xfrm>
            </p:contentPart>
          </mc:Choice>
          <mc:Fallback xmlns="">
            <p:pic>
              <p:nvPicPr>
                <p:cNvPr id="19" name="Freihand 18">
                  <a:extLst>
                    <a:ext uri="{FF2B5EF4-FFF2-40B4-BE49-F238E27FC236}">
                      <a16:creationId xmlns:a16="http://schemas.microsoft.com/office/drawing/2014/main" id="{8398889B-45D3-0C6F-1995-383238C9319E}"/>
                    </a:ext>
                  </a:extLst>
                </p:cNvPr>
                <p:cNvPicPr/>
                <p:nvPr/>
              </p:nvPicPr>
              <p:blipFill>
                <a:blip r:embed="rId25"/>
                <a:stretch>
                  <a:fillRect/>
                </a:stretch>
              </p:blipFill>
              <p:spPr>
                <a:xfrm>
                  <a:off x="545880" y="4020480"/>
                  <a:ext cx="33228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Freihand 19">
                  <a:extLst>
                    <a:ext uri="{FF2B5EF4-FFF2-40B4-BE49-F238E27FC236}">
                      <a16:creationId xmlns:a16="http://schemas.microsoft.com/office/drawing/2014/main" id="{B88C211A-6579-D7CC-4EB3-FA933B0154F8}"/>
                    </a:ext>
                  </a:extLst>
                </p14:cNvPr>
                <p14:cNvContentPartPr/>
                <p14:nvPr/>
              </p14:nvContentPartPr>
              <p14:xfrm>
                <a:off x="513120" y="3446640"/>
                <a:ext cx="60480" cy="630360"/>
              </p14:xfrm>
            </p:contentPart>
          </mc:Choice>
          <mc:Fallback xmlns="">
            <p:pic>
              <p:nvPicPr>
                <p:cNvPr id="20" name="Freihand 19">
                  <a:extLst>
                    <a:ext uri="{FF2B5EF4-FFF2-40B4-BE49-F238E27FC236}">
                      <a16:creationId xmlns:a16="http://schemas.microsoft.com/office/drawing/2014/main" id="{B88C211A-6579-D7CC-4EB3-FA933B0154F8}"/>
                    </a:ext>
                  </a:extLst>
                </p:cNvPr>
                <p:cNvPicPr/>
                <p:nvPr/>
              </p:nvPicPr>
              <p:blipFill>
                <a:blip r:embed="rId27"/>
                <a:stretch>
                  <a:fillRect/>
                </a:stretch>
              </p:blipFill>
              <p:spPr>
                <a:xfrm>
                  <a:off x="495480" y="3428640"/>
                  <a:ext cx="96120" cy="66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Freihand 20">
                  <a:extLst>
                    <a:ext uri="{FF2B5EF4-FFF2-40B4-BE49-F238E27FC236}">
                      <a16:creationId xmlns:a16="http://schemas.microsoft.com/office/drawing/2014/main" id="{2B8E2A9E-F7E2-722A-5C05-3E327A893CE6}"/>
                    </a:ext>
                  </a:extLst>
                </p14:cNvPr>
                <p14:cNvContentPartPr/>
                <p14:nvPr/>
              </p14:nvContentPartPr>
              <p14:xfrm>
                <a:off x="571440" y="3381480"/>
                <a:ext cx="128880" cy="291600"/>
              </p14:xfrm>
            </p:contentPart>
          </mc:Choice>
          <mc:Fallback xmlns="">
            <p:pic>
              <p:nvPicPr>
                <p:cNvPr id="21" name="Freihand 20">
                  <a:extLst>
                    <a:ext uri="{FF2B5EF4-FFF2-40B4-BE49-F238E27FC236}">
                      <a16:creationId xmlns:a16="http://schemas.microsoft.com/office/drawing/2014/main" id="{2B8E2A9E-F7E2-722A-5C05-3E327A893CE6}"/>
                    </a:ext>
                  </a:extLst>
                </p:cNvPr>
                <p:cNvPicPr/>
                <p:nvPr/>
              </p:nvPicPr>
              <p:blipFill>
                <a:blip r:embed="rId29"/>
                <a:stretch>
                  <a:fillRect/>
                </a:stretch>
              </p:blipFill>
              <p:spPr>
                <a:xfrm>
                  <a:off x="553440" y="3363840"/>
                  <a:ext cx="1645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Freihand 21">
                  <a:extLst>
                    <a:ext uri="{FF2B5EF4-FFF2-40B4-BE49-F238E27FC236}">
                      <a16:creationId xmlns:a16="http://schemas.microsoft.com/office/drawing/2014/main" id="{983D9B77-288C-76F8-6B85-CE6DC56FBF95}"/>
                    </a:ext>
                  </a:extLst>
                </p14:cNvPr>
                <p14:cNvContentPartPr/>
                <p14:nvPr/>
              </p14:nvContentPartPr>
              <p14:xfrm>
                <a:off x="312960" y="3627000"/>
                <a:ext cx="312120" cy="16200"/>
              </p14:xfrm>
            </p:contentPart>
          </mc:Choice>
          <mc:Fallback xmlns="">
            <p:pic>
              <p:nvPicPr>
                <p:cNvPr id="22" name="Freihand 21">
                  <a:extLst>
                    <a:ext uri="{FF2B5EF4-FFF2-40B4-BE49-F238E27FC236}">
                      <a16:creationId xmlns:a16="http://schemas.microsoft.com/office/drawing/2014/main" id="{983D9B77-288C-76F8-6B85-CE6DC56FBF95}"/>
                    </a:ext>
                  </a:extLst>
                </p:cNvPr>
                <p:cNvPicPr/>
                <p:nvPr/>
              </p:nvPicPr>
              <p:blipFill>
                <a:blip r:embed="rId31"/>
                <a:stretch>
                  <a:fillRect/>
                </a:stretch>
              </p:blipFill>
              <p:spPr>
                <a:xfrm>
                  <a:off x="295320" y="3609000"/>
                  <a:ext cx="3477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Freihand 22">
                  <a:extLst>
                    <a:ext uri="{FF2B5EF4-FFF2-40B4-BE49-F238E27FC236}">
                      <a16:creationId xmlns:a16="http://schemas.microsoft.com/office/drawing/2014/main" id="{2D563EAC-E7DE-C249-42C0-0F7DF8ED2496}"/>
                    </a:ext>
                  </a:extLst>
                </p14:cNvPr>
                <p14:cNvContentPartPr/>
                <p14:nvPr/>
              </p14:nvContentPartPr>
              <p14:xfrm>
                <a:off x="373800" y="3161880"/>
                <a:ext cx="244440" cy="367200"/>
              </p14:xfrm>
            </p:contentPart>
          </mc:Choice>
          <mc:Fallback xmlns="">
            <p:pic>
              <p:nvPicPr>
                <p:cNvPr id="23" name="Freihand 22">
                  <a:extLst>
                    <a:ext uri="{FF2B5EF4-FFF2-40B4-BE49-F238E27FC236}">
                      <a16:creationId xmlns:a16="http://schemas.microsoft.com/office/drawing/2014/main" id="{2D563EAC-E7DE-C249-42C0-0F7DF8ED2496}"/>
                    </a:ext>
                  </a:extLst>
                </p:cNvPr>
                <p:cNvPicPr/>
                <p:nvPr/>
              </p:nvPicPr>
              <p:blipFill>
                <a:blip r:embed="rId33"/>
                <a:stretch>
                  <a:fillRect/>
                </a:stretch>
              </p:blipFill>
              <p:spPr>
                <a:xfrm>
                  <a:off x="355800" y="3144240"/>
                  <a:ext cx="28008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Freihand 23">
                  <a:extLst>
                    <a:ext uri="{FF2B5EF4-FFF2-40B4-BE49-F238E27FC236}">
                      <a16:creationId xmlns:a16="http://schemas.microsoft.com/office/drawing/2014/main" id="{4D182B8F-F885-D664-5DC4-CFD6ADBE2DFC}"/>
                    </a:ext>
                  </a:extLst>
                </p14:cNvPr>
                <p14:cNvContentPartPr/>
                <p14:nvPr/>
              </p14:nvContentPartPr>
              <p14:xfrm>
                <a:off x="268680" y="2944800"/>
                <a:ext cx="526680" cy="362520"/>
              </p14:xfrm>
            </p:contentPart>
          </mc:Choice>
          <mc:Fallback xmlns="">
            <p:pic>
              <p:nvPicPr>
                <p:cNvPr id="24" name="Freihand 23">
                  <a:extLst>
                    <a:ext uri="{FF2B5EF4-FFF2-40B4-BE49-F238E27FC236}">
                      <a16:creationId xmlns:a16="http://schemas.microsoft.com/office/drawing/2014/main" id="{4D182B8F-F885-D664-5DC4-CFD6ADBE2DFC}"/>
                    </a:ext>
                  </a:extLst>
                </p:cNvPr>
                <p:cNvPicPr/>
                <p:nvPr/>
              </p:nvPicPr>
              <p:blipFill>
                <a:blip r:embed="rId35"/>
                <a:stretch>
                  <a:fillRect/>
                </a:stretch>
              </p:blipFill>
              <p:spPr>
                <a:xfrm>
                  <a:off x="251040" y="2927160"/>
                  <a:ext cx="562320" cy="398160"/>
                </a:xfrm>
                <a:prstGeom prst="rect">
                  <a:avLst/>
                </a:prstGeom>
              </p:spPr>
            </p:pic>
          </mc:Fallback>
        </mc:AlternateContent>
      </p:grpSp>
      <p:grpSp>
        <p:nvGrpSpPr>
          <p:cNvPr id="25" name="Gruppieren 24">
            <a:extLst>
              <a:ext uri="{FF2B5EF4-FFF2-40B4-BE49-F238E27FC236}">
                <a16:creationId xmlns:a16="http://schemas.microsoft.com/office/drawing/2014/main" id="{BD093E0E-3BB1-BFB5-7F41-A8CAD8B51C82}"/>
              </a:ext>
            </a:extLst>
          </p:cNvPr>
          <p:cNvGrpSpPr/>
          <p:nvPr/>
        </p:nvGrpSpPr>
        <p:grpSpPr>
          <a:xfrm>
            <a:off x="6718440" y="2962080"/>
            <a:ext cx="1836000" cy="1462320"/>
            <a:chOff x="6718440" y="2962080"/>
            <a:chExt cx="1836000" cy="1462320"/>
          </a:xfrm>
        </p:grpSpPr>
        <mc:AlternateContent xmlns:mc="http://schemas.openxmlformats.org/markup-compatibility/2006" xmlns:p14="http://schemas.microsoft.com/office/powerpoint/2010/main">
          <mc:Choice Requires="p14">
            <p:contentPart p14:bwMode="auto" r:id="rId36">
              <p14:nvContentPartPr>
                <p14:cNvPr id="26" name="Freihand 25">
                  <a:extLst>
                    <a:ext uri="{FF2B5EF4-FFF2-40B4-BE49-F238E27FC236}">
                      <a16:creationId xmlns:a16="http://schemas.microsoft.com/office/drawing/2014/main" id="{7161C866-3D99-FC56-87E4-5CB2A85F326A}"/>
                    </a:ext>
                  </a:extLst>
                </p14:cNvPr>
                <p14:cNvContentPartPr/>
                <p14:nvPr/>
              </p14:nvContentPartPr>
              <p14:xfrm>
                <a:off x="7255200" y="4053600"/>
                <a:ext cx="288720" cy="271800"/>
              </p14:xfrm>
            </p:contentPart>
          </mc:Choice>
          <mc:Fallback xmlns="">
            <p:pic>
              <p:nvPicPr>
                <p:cNvPr id="26" name="Freihand 25">
                  <a:extLst>
                    <a:ext uri="{FF2B5EF4-FFF2-40B4-BE49-F238E27FC236}">
                      <a16:creationId xmlns:a16="http://schemas.microsoft.com/office/drawing/2014/main" id="{7161C866-3D99-FC56-87E4-5CB2A85F326A}"/>
                    </a:ext>
                  </a:extLst>
                </p:cNvPr>
                <p:cNvPicPr/>
                <p:nvPr/>
              </p:nvPicPr>
              <p:blipFill>
                <a:blip r:embed="rId37"/>
                <a:stretch>
                  <a:fillRect/>
                </a:stretch>
              </p:blipFill>
              <p:spPr>
                <a:xfrm>
                  <a:off x="7237560" y="4035960"/>
                  <a:ext cx="3243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7" name="Freihand 26">
                  <a:extLst>
                    <a:ext uri="{FF2B5EF4-FFF2-40B4-BE49-F238E27FC236}">
                      <a16:creationId xmlns:a16="http://schemas.microsoft.com/office/drawing/2014/main" id="{713FC1F3-123F-5A6B-646C-46601A22B044}"/>
                    </a:ext>
                  </a:extLst>
                </p14:cNvPr>
                <p14:cNvContentPartPr/>
                <p14:nvPr/>
              </p14:nvContentPartPr>
              <p14:xfrm>
                <a:off x="7566600" y="4069080"/>
                <a:ext cx="335880" cy="355320"/>
              </p14:xfrm>
            </p:contentPart>
          </mc:Choice>
          <mc:Fallback xmlns="">
            <p:pic>
              <p:nvPicPr>
                <p:cNvPr id="27" name="Freihand 26">
                  <a:extLst>
                    <a:ext uri="{FF2B5EF4-FFF2-40B4-BE49-F238E27FC236}">
                      <a16:creationId xmlns:a16="http://schemas.microsoft.com/office/drawing/2014/main" id="{713FC1F3-123F-5A6B-646C-46601A22B044}"/>
                    </a:ext>
                  </a:extLst>
                </p:cNvPr>
                <p:cNvPicPr/>
                <p:nvPr/>
              </p:nvPicPr>
              <p:blipFill>
                <a:blip r:embed="rId39"/>
                <a:stretch>
                  <a:fillRect/>
                </a:stretch>
              </p:blipFill>
              <p:spPr>
                <a:xfrm>
                  <a:off x="7548600" y="4051080"/>
                  <a:ext cx="37152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Freihand 27">
                  <a:extLst>
                    <a:ext uri="{FF2B5EF4-FFF2-40B4-BE49-F238E27FC236}">
                      <a16:creationId xmlns:a16="http://schemas.microsoft.com/office/drawing/2014/main" id="{AF6CD68B-423F-16AE-F43D-575A1D16E8B4}"/>
                    </a:ext>
                  </a:extLst>
                </p14:cNvPr>
                <p14:cNvContentPartPr/>
                <p14:nvPr/>
              </p14:nvContentPartPr>
              <p14:xfrm>
                <a:off x="7351320" y="3475800"/>
                <a:ext cx="222840" cy="540000"/>
              </p14:xfrm>
            </p:contentPart>
          </mc:Choice>
          <mc:Fallback xmlns="">
            <p:pic>
              <p:nvPicPr>
                <p:cNvPr id="28" name="Freihand 27">
                  <a:extLst>
                    <a:ext uri="{FF2B5EF4-FFF2-40B4-BE49-F238E27FC236}">
                      <a16:creationId xmlns:a16="http://schemas.microsoft.com/office/drawing/2014/main" id="{AF6CD68B-423F-16AE-F43D-575A1D16E8B4}"/>
                    </a:ext>
                  </a:extLst>
                </p:cNvPr>
                <p:cNvPicPr/>
                <p:nvPr/>
              </p:nvPicPr>
              <p:blipFill>
                <a:blip r:embed="rId41"/>
                <a:stretch>
                  <a:fillRect/>
                </a:stretch>
              </p:blipFill>
              <p:spPr>
                <a:xfrm>
                  <a:off x="7333680" y="3458160"/>
                  <a:ext cx="258480" cy="575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Freihand 28">
                  <a:extLst>
                    <a:ext uri="{FF2B5EF4-FFF2-40B4-BE49-F238E27FC236}">
                      <a16:creationId xmlns:a16="http://schemas.microsoft.com/office/drawing/2014/main" id="{FA781F1E-6507-B66A-0EC3-DCCA54130DDC}"/>
                    </a:ext>
                  </a:extLst>
                </p14:cNvPr>
                <p14:cNvContentPartPr/>
                <p14:nvPr/>
              </p14:nvContentPartPr>
              <p14:xfrm>
                <a:off x="6718440" y="3549600"/>
                <a:ext cx="650520" cy="55080"/>
              </p14:xfrm>
            </p:contentPart>
          </mc:Choice>
          <mc:Fallback xmlns="">
            <p:pic>
              <p:nvPicPr>
                <p:cNvPr id="29" name="Freihand 28">
                  <a:extLst>
                    <a:ext uri="{FF2B5EF4-FFF2-40B4-BE49-F238E27FC236}">
                      <a16:creationId xmlns:a16="http://schemas.microsoft.com/office/drawing/2014/main" id="{FA781F1E-6507-B66A-0EC3-DCCA54130DDC}"/>
                    </a:ext>
                  </a:extLst>
                </p:cNvPr>
                <p:cNvPicPr/>
                <p:nvPr/>
              </p:nvPicPr>
              <p:blipFill>
                <a:blip r:embed="rId43"/>
                <a:stretch>
                  <a:fillRect/>
                </a:stretch>
              </p:blipFill>
              <p:spPr>
                <a:xfrm>
                  <a:off x="6700440" y="3531600"/>
                  <a:ext cx="6861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Freihand 29">
                  <a:extLst>
                    <a:ext uri="{FF2B5EF4-FFF2-40B4-BE49-F238E27FC236}">
                      <a16:creationId xmlns:a16="http://schemas.microsoft.com/office/drawing/2014/main" id="{760E9CBE-E0B5-B281-85FC-0EA090053F7A}"/>
                    </a:ext>
                  </a:extLst>
                </p14:cNvPr>
                <p14:cNvContentPartPr/>
                <p14:nvPr/>
              </p14:nvContentPartPr>
              <p14:xfrm>
                <a:off x="7437000" y="3186000"/>
                <a:ext cx="107640" cy="410760"/>
              </p14:xfrm>
            </p:contentPart>
          </mc:Choice>
          <mc:Fallback xmlns="">
            <p:pic>
              <p:nvPicPr>
                <p:cNvPr id="30" name="Freihand 29">
                  <a:extLst>
                    <a:ext uri="{FF2B5EF4-FFF2-40B4-BE49-F238E27FC236}">
                      <a16:creationId xmlns:a16="http://schemas.microsoft.com/office/drawing/2014/main" id="{760E9CBE-E0B5-B281-85FC-0EA090053F7A}"/>
                    </a:ext>
                  </a:extLst>
                </p:cNvPr>
                <p:cNvPicPr/>
                <p:nvPr/>
              </p:nvPicPr>
              <p:blipFill>
                <a:blip r:embed="rId45"/>
                <a:stretch>
                  <a:fillRect/>
                </a:stretch>
              </p:blipFill>
              <p:spPr>
                <a:xfrm>
                  <a:off x="7419000" y="3168000"/>
                  <a:ext cx="14328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Freihand 30">
                  <a:extLst>
                    <a:ext uri="{FF2B5EF4-FFF2-40B4-BE49-F238E27FC236}">
                      <a16:creationId xmlns:a16="http://schemas.microsoft.com/office/drawing/2014/main" id="{D8C31DF8-62E5-8720-836F-D96CF193BDD9}"/>
                    </a:ext>
                  </a:extLst>
                </p14:cNvPr>
                <p14:cNvContentPartPr/>
                <p14:nvPr/>
              </p14:nvContentPartPr>
              <p14:xfrm>
                <a:off x="7040640" y="3214800"/>
                <a:ext cx="382320" cy="275760"/>
              </p14:xfrm>
            </p:contentPart>
          </mc:Choice>
          <mc:Fallback xmlns="">
            <p:pic>
              <p:nvPicPr>
                <p:cNvPr id="31" name="Freihand 30">
                  <a:extLst>
                    <a:ext uri="{FF2B5EF4-FFF2-40B4-BE49-F238E27FC236}">
                      <a16:creationId xmlns:a16="http://schemas.microsoft.com/office/drawing/2014/main" id="{D8C31DF8-62E5-8720-836F-D96CF193BDD9}"/>
                    </a:ext>
                  </a:extLst>
                </p:cNvPr>
                <p:cNvPicPr/>
                <p:nvPr/>
              </p:nvPicPr>
              <p:blipFill>
                <a:blip r:embed="rId47"/>
                <a:stretch>
                  <a:fillRect/>
                </a:stretch>
              </p:blipFill>
              <p:spPr>
                <a:xfrm>
                  <a:off x="7022640" y="3197160"/>
                  <a:ext cx="41796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Freihand 31">
                  <a:extLst>
                    <a:ext uri="{FF2B5EF4-FFF2-40B4-BE49-F238E27FC236}">
                      <a16:creationId xmlns:a16="http://schemas.microsoft.com/office/drawing/2014/main" id="{5B7DA7B6-7BA2-9CD5-9CE0-849C6187123A}"/>
                    </a:ext>
                  </a:extLst>
                </p14:cNvPr>
                <p14:cNvContentPartPr/>
                <p14:nvPr/>
              </p14:nvContentPartPr>
              <p14:xfrm>
                <a:off x="8058360" y="4076280"/>
                <a:ext cx="201960" cy="252360"/>
              </p14:xfrm>
            </p:contentPart>
          </mc:Choice>
          <mc:Fallback xmlns="">
            <p:pic>
              <p:nvPicPr>
                <p:cNvPr id="32" name="Freihand 31">
                  <a:extLst>
                    <a:ext uri="{FF2B5EF4-FFF2-40B4-BE49-F238E27FC236}">
                      <a16:creationId xmlns:a16="http://schemas.microsoft.com/office/drawing/2014/main" id="{5B7DA7B6-7BA2-9CD5-9CE0-849C6187123A}"/>
                    </a:ext>
                  </a:extLst>
                </p:cNvPr>
                <p:cNvPicPr/>
                <p:nvPr/>
              </p:nvPicPr>
              <p:blipFill>
                <a:blip r:embed="rId49"/>
                <a:stretch>
                  <a:fillRect/>
                </a:stretch>
              </p:blipFill>
              <p:spPr>
                <a:xfrm>
                  <a:off x="8040360" y="4058640"/>
                  <a:ext cx="237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Freihand 32">
                  <a:extLst>
                    <a:ext uri="{FF2B5EF4-FFF2-40B4-BE49-F238E27FC236}">
                      <a16:creationId xmlns:a16="http://schemas.microsoft.com/office/drawing/2014/main" id="{EF94E682-DDA0-FE52-4C95-308077D6A7E8}"/>
                    </a:ext>
                  </a:extLst>
                </p14:cNvPr>
                <p14:cNvContentPartPr/>
                <p14:nvPr/>
              </p14:nvContentPartPr>
              <p14:xfrm>
                <a:off x="8275080" y="4061160"/>
                <a:ext cx="279360" cy="338400"/>
              </p14:xfrm>
            </p:contentPart>
          </mc:Choice>
          <mc:Fallback xmlns="">
            <p:pic>
              <p:nvPicPr>
                <p:cNvPr id="33" name="Freihand 32">
                  <a:extLst>
                    <a:ext uri="{FF2B5EF4-FFF2-40B4-BE49-F238E27FC236}">
                      <a16:creationId xmlns:a16="http://schemas.microsoft.com/office/drawing/2014/main" id="{EF94E682-DDA0-FE52-4C95-308077D6A7E8}"/>
                    </a:ext>
                  </a:extLst>
                </p:cNvPr>
                <p:cNvPicPr/>
                <p:nvPr/>
              </p:nvPicPr>
              <p:blipFill>
                <a:blip r:embed="rId51"/>
                <a:stretch>
                  <a:fillRect/>
                </a:stretch>
              </p:blipFill>
              <p:spPr>
                <a:xfrm>
                  <a:off x="8257080" y="4043520"/>
                  <a:ext cx="3150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Freihand 33">
                  <a:extLst>
                    <a:ext uri="{FF2B5EF4-FFF2-40B4-BE49-F238E27FC236}">
                      <a16:creationId xmlns:a16="http://schemas.microsoft.com/office/drawing/2014/main" id="{F4A1D627-3623-AA41-729E-F84030418A18}"/>
                    </a:ext>
                  </a:extLst>
                </p14:cNvPr>
                <p14:cNvContentPartPr/>
                <p14:nvPr/>
              </p14:nvContentPartPr>
              <p14:xfrm>
                <a:off x="7997160" y="3160080"/>
                <a:ext cx="263520" cy="885960"/>
              </p14:xfrm>
            </p:contentPart>
          </mc:Choice>
          <mc:Fallback xmlns="">
            <p:pic>
              <p:nvPicPr>
                <p:cNvPr id="34" name="Freihand 33">
                  <a:extLst>
                    <a:ext uri="{FF2B5EF4-FFF2-40B4-BE49-F238E27FC236}">
                      <a16:creationId xmlns:a16="http://schemas.microsoft.com/office/drawing/2014/main" id="{F4A1D627-3623-AA41-729E-F84030418A18}"/>
                    </a:ext>
                  </a:extLst>
                </p:cNvPr>
                <p:cNvPicPr/>
                <p:nvPr/>
              </p:nvPicPr>
              <p:blipFill>
                <a:blip r:embed="rId53"/>
                <a:stretch>
                  <a:fillRect/>
                </a:stretch>
              </p:blipFill>
              <p:spPr>
                <a:xfrm>
                  <a:off x="7979520" y="3142440"/>
                  <a:ext cx="299160" cy="921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Freihand 34">
                  <a:extLst>
                    <a:ext uri="{FF2B5EF4-FFF2-40B4-BE49-F238E27FC236}">
                      <a16:creationId xmlns:a16="http://schemas.microsoft.com/office/drawing/2014/main" id="{BE6D3F78-6E24-8781-C7D9-DAF09D0DBAAE}"/>
                    </a:ext>
                  </a:extLst>
                </p14:cNvPr>
                <p14:cNvContentPartPr/>
                <p14:nvPr/>
              </p14:nvContentPartPr>
              <p14:xfrm>
                <a:off x="8008320" y="3183840"/>
                <a:ext cx="190080" cy="573120"/>
              </p14:xfrm>
            </p:contentPart>
          </mc:Choice>
          <mc:Fallback xmlns="">
            <p:pic>
              <p:nvPicPr>
                <p:cNvPr id="35" name="Freihand 34">
                  <a:extLst>
                    <a:ext uri="{FF2B5EF4-FFF2-40B4-BE49-F238E27FC236}">
                      <a16:creationId xmlns:a16="http://schemas.microsoft.com/office/drawing/2014/main" id="{BE6D3F78-6E24-8781-C7D9-DAF09D0DBAAE}"/>
                    </a:ext>
                  </a:extLst>
                </p:cNvPr>
                <p:cNvPicPr/>
                <p:nvPr/>
              </p:nvPicPr>
              <p:blipFill>
                <a:blip r:embed="rId55"/>
                <a:stretch>
                  <a:fillRect/>
                </a:stretch>
              </p:blipFill>
              <p:spPr>
                <a:xfrm>
                  <a:off x="7990320" y="3165840"/>
                  <a:ext cx="225720" cy="608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6" name="Freihand 35">
                  <a:extLst>
                    <a:ext uri="{FF2B5EF4-FFF2-40B4-BE49-F238E27FC236}">
                      <a16:creationId xmlns:a16="http://schemas.microsoft.com/office/drawing/2014/main" id="{B2874663-34D1-E75F-DF51-7D6A8DF260D7}"/>
                    </a:ext>
                  </a:extLst>
                </p14:cNvPr>
                <p14:cNvContentPartPr/>
                <p14:nvPr/>
              </p14:nvContentPartPr>
              <p14:xfrm>
                <a:off x="7802040" y="2962080"/>
                <a:ext cx="321480" cy="255960"/>
              </p14:xfrm>
            </p:contentPart>
          </mc:Choice>
          <mc:Fallback xmlns="">
            <p:pic>
              <p:nvPicPr>
                <p:cNvPr id="36" name="Freihand 35">
                  <a:extLst>
                    <a:ext uri="{FF2B5EF4-FFF2-40B4-BE49-F238E27FC236}">
                      <a16:creationId xmlns:a16="http://schemas.microsoft.com/office/drawing/2014/main" id="{B2874663-34D1-E75F-DF51-7D6A8DF260D7}"/>
                    </a:ext>
                  </a:extLst>
                </p:cNvPr>
                <p:cNvPicPr/>
                <p:nvPr/>
              </p:nvPicPr>
              <p:blipFill>
                <a:blip r:embed="rId57"/>
                <a:stretch>
                  <a:fillRect/>
                </a:stretch>
              </p:blipFill>
              <p:spPr>
                <a:xfrm>
                  <a:off x="7784400" y="2944080"/>
                  <a:ext cx="357120" cy="291600"/>
                </a:xfrm>
                <a:prstGeom prst="rect">
                  <a:avLst/>
                </a:prstGeom>
              </p:spPr>
            </p:pic>
          </mc:Fallback>
        </mc:AlternateContent>
      </p:grpSp>
      <p:pic>
        <p:nvPicPr>
          <p:cNvPr id="37" name="Grafik 36">
            <a:extLst>
              <a:ext uri="{FF2B5EF4-FFF2-40B4-BE49-F238E27FC236}">
                <a16:creationId xmlns:a16="http://schemas.microsoft.com/office/drawing/2014/main" id="{D48A4844-6593-96AD-659B-994C8043B42F}"/>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877555" y="3529778"/>
            <a:ext cx="463710" cy="463710"/>
          </a:xfrm>
          <a:prstGeom prst="rect">
            <a:avLst/>
          </a:prstGeom>
        </p:spPr>
      </p:pic>
      <p:pic>
        <p:nvPicPr>
          <p:cNvPr id="38" name="Grafik 37">
            <a:extLst>
              <a:ext uri="{FF2B5EF4-FFF2-40B4-BE49-F238E27FC236}">
                <a16:creationId xmlns:a16="http://schemas.microsoft.com/office/drawing/2014/main" id="{00D97B29-BAD4-4792-E797-CEBFC4A8F24C}"/>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206970" y="3513945"/>
            <a:ext cx="463710" cy="463710"/>
          </a:xfrm>
          <a:prstGeom prst="rect">
            <a:avLst/>
          </a:prstGeom>
        </p:spPr>
      </p:pic>
      <p:pic>
        <p:nvPicPr>
          <p:cNvPr id="39" name="Grafik 38">
            <a:extLst>
              <a:ext uri="{FF2B5EF4-FFF2-40B4-BE49-F238E27FC236}">
                <a16:creationId xmlns:a16="http://schemas.microsoft.com/office/drawing/2014/main" id="{3FA40742-F862-86A8-C9DE-6148DF4954A2}"/>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5838" y="3521520"/>
            <a:ext cx="463710" cy="463710"/>
          </a:xfrm>
          <a:prstGeom prst="rect">
            <a:avLst/>
          </a:prstGeom>
        </p:spPr>
      </p:pic>
      <p:pic>
        <p:nvPicPr>
          <p:cNvPr id="40" name="Grafik 39">
            <a:extLst>
              <a:ext uri="{FF2B5EF4-FFF2-40B4-BE49-F238E27FC236}">
                <a16:creationId xmlns:a16="http://schemas.microsoft.com/office/drawing/2014/main" id="{D063BB83-1059-CEB8-0E94-7A1903F6B846}"/>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3751868" y="3544170"/>
            <a:ext cx="463710" cy="463710"/>
          </a:xfrm>
          <a:prstGeom prst="rect">
            <a:avLst/>
          </a:prstGeom>
        </p:spPr>
      </p:pic>
      <p:pic>
        <p:nvPicPr>
          <p:cNvPr id="41" name="Grafik 40">
            <a:extLst>
              <a:ext uri="{FF2B5EF4-FFF2-40B4-BE49-F238E27FC236}">
                <a16:creationId xmlns:a16="http://schemas.microsoft.com/office/drawing/2014/main" id="{9F4CC5ED-0191-2BA8-37E8-F96FC447CAF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514675" y="3507450"/>
            <a:ext cx="463710" cy="463710"/>
          </a:xfrm>
          <a:prstGeom prst="rect">
            <a:avLst/>
          </a:prstGeom>
        </p:spPr>
      </p:pic>
      <p:pic>
        <p:nvPicPr>
          <p:cNvPr id="42" name="Grafik 41">
            <a:extLst>
              <a:ext uri="{FF2B5EF4-FFF2-40B4-BE49-F238E27FC236}">
                <a16:creationId xmlns:a16="http://schemas.microsoft.com/office/drawing/2014/main" id="{BA04FD01-3DF6-61D3-EF1B-E7FEAE34148A}"/>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483077" y="3506910"/>
            <a:ext cx="463710" cy="463710"/>
          </a:xfrm>
          <a:prstGeom prst="rect">
            <a:avLst/>
          </a:prstGeom>
        </p:spPr>
      </p:pic>
      <p:pic>
        <p:nvPicPr>
          <p:cNvPr id="43" name="Grafik 42">
            <a:extLst>
              <a:ext uri="{FF2B5EF4-FFF2-40B4-BE49-F238E27FC236}">
                <a16:creationId xmlns:a16="http://schemas.microsoft.com/office/drawing/2014/main" id="{FF468D28-CF83-EDC9-37CD-8AEF20B829CB}"/>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800057" y="3522861"/>
            <a:ext cx="463710" cy="463710"/>
          </a:xfrm>
          <a:prstGeom prst="rect">
            <a:avLst/>
          </a:prstGeom>
        </p:spPr>
      </p:pic>
      <p:pic>
        <p:nvPicPr>
          <p:cNvPr id="44" name="Grafik 43">
            <a:extLst>
              <a:ext uri="{FF2B5EF4-FFF2-40B4-BE49-F238E27FC236}">
                <a16:creationId xmlns:a16="http://schemas.microsoft.com/office/drawing/2014/main" id="{398251CA-6EBB-4BB0-91B3-837E35A486FE}"/>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188905" y="3484140"/>
            <a:ext cx="463710" cy="463710"/>
          </a:xfrm>
          <a:prstGeom prst="rect">
            <a:avLst/>
          </a:prstGeom>
        </p:spPr>
      </p:pic>
      <p:pic>
        <p:nvPicPr>
          <p:cNvPr id="45" name="Grafik 44">
            <a:extLst>
              <a:ext uri="{FF2B5EF4-FFF2-40B4-BE49-F238E27FC236}">
                <a16:creationId xmlns:a16="http://schemas.microsoft.com/office/drawing/2014/main" id="{FB72AD1A-F286-CB1A-C206-62E68654C7B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3126030" y="3529830"/>
            <a:ext cx="463710" cy="463710"/>
          </a:xfrm>
          <a:prstGeom prst="rect">
            <a:avLst/>
          </a:prstGeom>
        </p:spPr>
      </p:pic>
      <p:pic>
        <p:nvPicPr>
          <p:cNvPr id="47" name="Grafik 46">
            <a:extLst>
              <a:ext uri="{FF2B5EF4-FFF2-40B4-BE49-F238E27FC236}">
                <a16:creationId xmlns:a16="http://schemas.microsoft.com/office/drawing/2014/main" id="{360ABED0-B40E-EB2E-DC86-E1342CC685DB}"/>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681840" y="3281152"/>
            <a:ext cx="329535" cy="329535"/>
          </a:xfrm>
          <a:prstGeom prst="rect">
            <a:avLst/>
          </a:prstGeom>
        </p:spPr>
      </p:pic>
      <p:pic>
        <p:nvPicPr>
          <p:cNvPr id="48" name="Grafik 47" descr="Ein Bild, das Säugetier, Primat, Affe, Menschenaffe enthält.&#10;&#10;Automatisch generierte Beschreibung">
            <a:extLst>
              <a:ext uri="{FF2B5EF4-FFF2-40B4-BE49-F238E27FC236}">
                <a16:creationId xmlns:a16="http://schemas.microsoft.com/office/drawing/2014/main" id="{899F6EF4-7DC7-A4EE-F094-4F4333733563}"/>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6584451" y="1236583"/>
            <a:ext cx="1289230" cy="1253776"/>
          </a:xfrm>
          <a:prstGeom prst="rect">
            <a:avLst/>
          </a:prstGeom>
        </p:spPr>
      </p:pic>
      <p:sp>
        <p:nvSpPr>
          <p:cNvPr id="49" name="Textfeld 48">
            <a:extLst>
              <a:ext uri="{FF2B5EF4-FFF2-40B4-BE49-F238E27FC236}">
                <a16:creationId xmlns:a16="http://schemas.microsoft.com/office/drawing/2014/main" id="{0D460661-1E21-8C47-5FEC-7ED28C97A82E}"/>
              </a:ext>
            </a:extLst>
          </p:cNvPr>
          <p:cNvSpPr txBox="1"/>
          <p:nvPr/>
        </p:nvSpPr>
        <p:spPr>
          <a:xfrm>
            <a:off x="5635424" y="2435713"/>
            <a:ext cx="3259507" cy="230832"/>
          </a:xfrm>
          <a:prstGeom prst="rect">
            <a:avLst/>
          </a:prstGeom>
          <a:noFill/>
        </p:spPr>
        <p:txBody>
          <a:bodyPr wrap="square" rtlCol="0">
            <a:spAutoFit/>
          </a:bodyPr>
          <a:lstStyle/>
          <a:p>
            <a:r>
              <a:rPr lang="de-DE" sz="900" i="1" dirty="0">
                <a:solidFill>
                  <a:schemeClr val="bg1">
                    <a:lumMod val="65000"/>
                  </a:schemeClr>
                </a:solidFill>
              </a:rPr>
              <a:t>https://www.flickr.com/photos/25101457@N06/2446880029</a:t>
            </a:r>
          </a:p>
        </p:txBody>
      </p:sp>
      <p:pic>
        <p:nvPicPr>
          <p:cNvPr id="50" name="Grafik 49">
            <a:extLst>
              <a:ext uri="{FF2B5EF4-FFF2-40B4-BE49-F238E27FC236}">
                <a16:creationId xmlns:a16="http://schemas.microsoft.com/office/drawing/2014/main" id="{F44D51BD-5E99-D194-956D-508087BCB558}"/>
              </a:ext>
            </a:extLst>
          </p:cNvPr>
          <p:cNvPicPr>
            <a:picLocks noChangeAspect="1"/>
          </p:cNvPicPr>
          <p:nvPr/>
        </p:nvPicPr>
        <p:blipFill>
          <a:blip r:embed="rId60">
            <a:extLst>
              <a:ext uri="{28A0092B-C50C-407E-A947-70E740481C1C}">
                <a14:useLocalDpi xmlns:a14="http://schemas.microsoft.com/office/drawing/2010/main" val="0"/>
              </a:ext>
            </a:extLst>
          </a:blip>
          <a:srcRect/>
          <a:stretch/>
        </p:blipFill>
        <p:spPr>
          <a:xfrm>
            <a:off x="0" y="916543"/>
            <a:ext cx="4586303" cy="1352884"/>
          </a:xfrm>
          <a:prstGeom prst="rect">
            <a:avLst/>
          </a:prstGeom>
        </p:spPr>
      </p:pic>
      <mc:AlternateContent xmlns:mc="http://schemas.openxmlformats.org/markup-compatibility/2006" xmlns:p14="http://schemas.microsoft.com/office/powerpoint/2010/main">
        <mc:Choice Requires="p14">
          <p:contentPart p14:bwMode="auto" r:id="rId61">
            <p14:nvContentPartPr>
              <p14:cNvPr id="53" name="Freihand 52">
                <a:extLst>
                  <a:ext uri="{FF2B5EF4-FFF2-40B4-BE49-F238E27FC236}">
                    <a16:creationId xmlns:a16="http://schemas.microsoft.com/office/drawing/2014/main" id="{9DFB151C-EE58-58F4-92DF-B685E0C7E574}"/>
                  </a:ext>
                </a:extLst>
              </p14:cNvPr>
              <p14:cNvContentPartPr/>
              <p14:nvPr/>
            </p14:nvContentPartPr>
            <p14:xfrm>
              <a:off x="2865808" y="1242701"/>
              <a:ext cx="848520" cy="477360"/>
            </p14:xfrm>
          </p:contentPart>
        </mc:Choice>
        <mc:Fallback xmlns="">
          <p:pic>
            <p:nvPicPr>
              <p:cNvPr id="53" name="Freihand 52">
                <a:extLst>
                  <a:ext uri="{FF2B5EF4-FFF2-40B4-BE49-F238E27FC236}">
                    <a16:creationId xmlns:a16="http://schemas.microsoft.com/office/drawing/2014/main" id="{9DFB151C-EE58-58F4-92DF-B685E0C7E574}"/>
                  </a:ext>
                </a:extLst>
              </p:cNvPr>
              <p:cNvPicPr/>
              <p:nvPr/>
            </p:nvPicPr>
            <p:blipFill>
              <a:blip r:embed="rId62"/>
              <a:stretch>
                <a:fillRect/>
              </a:stretch>
            </p:blipFill>
            <p:spPr>
              <a:xfrm>
                <a:off x="2859688" y="1236581"/>
                <a:ext cx="860760" cy="489600"/>
              </a:xfrm>
              <a:prstGeom prst="rect">
                <a:avLst/>
              </a:prstGeom>
            </p:spPr>
          </p:pic>
        </mc:Fallback>
      </mc:AlternateContent>
      <p:grpSp>
        <p:nvGrpSpPr>
          <p:cNvPr id="59" name="Gruppieren 58">
            <a:extLst>
              <a:ext uri="{FF2B5EF4-FFF2-40B4-BE49-F238E27FC236}">
                <a16:creationId xmlns:a16="http://schemas.microsoft.com/office/drawing/2014/main" id="{68E1630E-E643-A4B1-D0EB-B0477F08A02F}"/>
              </a:ext>
            </a:extLst>
          </p:cNvPr>
          <p:cNvGrpSpPr/>
          <p:nvPr/>
        </p:nvGrpSpPr>
        <p:grpSpPr>
          <a:xfrm>
            <a:off x="3776608" y="1484981"/>
            <a:ext cx="3367440" cy="472680"/>
            <a:chOff x="3776608" y="1484981"/>
            <a:chExt cx="3367440" cy="472680"/>
          </a:xfrm>
        </p:grpSpPr>
        <mc:AlternateContent xmlns:mc="http://schemas.openxmlformats.org/markup-compatibility/2006" xmlns:p14="http://schemas.microsoft.com/office/powerpoint/2010/main">
          <mc:Choice Requires="p14">
            <p:contentPart p14:bwMode="auto" r:id="rId63">
              <p14:nvContentPartPr>
                <p14:cNvPr id="55" name="Freihand 54">
                  <a:extLst>
                    <a:ext uri="{FF2B5EF4-FFF2-40B4-BE49-F238E27FC236}">
                      <a16:creationId xmlns:a16="http://schemas.microsoft.com/office/drawing/2014/main" id="{C3D42EB8-149D-AB1E-4067-A72ACD6ECB01}"/>
                    </a:ext>
                  </a:extLst>
                </p14:cNvPr>
                <p14:cNvContentPartPr/>
                <p14:nvPr/>
              </p14:nvContentPartPr>
              <p14:xfrm>
                <a:off x="6963328" y="1726541"/>
                <a:ext cx="180720" cy="207000"/>
              </p14:xfrm>
            </p:contentPart>
          </mc:Choice>
          <mc:Fallback xmlns="">
            <p:pic>
              <p:nvPicPr>
                <p:cNvPr id="55" name="Freihand 54">
                  <a:extLst>
                    <a:ext uri="{FF2B5EF4-FFF2-40B4-BE49-F238E27FC236}">
                      <a16:creationId xmlns:a16="http://schemas.microsoft.com/office/drawing/2014/main" id="{C3D42EB8-149D-AB1E-4067-A72ACD6ECB01}"/>
                    </a:ext>
                  </a:extLst>
                </p:cNvPr>
                <p:cNvPicPr/>
                <p:nvPr/>
              </p:nvPicPr>
              <p:blipFill>
                <a:blip r:embed="rId64"/>
                <a:stretch>
                  <a:fillRect/>
                </a:stretch>
              </p:blipFill>
              <p:spPr>
                <a:xfrm>
                  <a:off x="6957208" y="1720421"/>
                  <a:ext cx="192960" cy="219240"/>
                </a:xfrm>
                <a:prstGeom prst="rect">
                  <a:avLst/>
                </a:prstGeom>
              </p:spPr>
            </p:pic>
          </mc:Fallback>
        </mc:AlternateContent>
        <mc:AlternateContent xmlns:mc="http://schemas.openxmlformats.org/markup-compatibility/2006" xmlns:p14="http://schemas.microsoft.com/office/powerpoint/2010/main">
          <mc:Choice Requires="p14">
            <p:contentPart p14:bwMode="auto" r:id="rId65">
              <p14:nvContentPartPr>
                <p14:cNvPr id="56" name="Freihand 55">
                  <a:extLst>
                    <a:ext uri="{FF2B5EF4-FFF2-40B4-BE49-F238E27FC236}">
                      <a16:creationId xmlns:a16="http://schemas.microsoft.com/office/drawing/2014/main" id="{5B18AD44-D265-B3ED-ECED-A3D478C9CA19}"/>
                    </a:ext>
                  </a:extLst>
                </p14:cNvPr>
                <p14:cNvContentPartPr/>
                <p14:nvPr/>
              </p14:nvContentPartPr>
              <p14:xfrm>
                <a:off x="3823048" y="1587941"/>
                <a:ext cx="3141720" cy="248040"/>
              </p14:xfrm>
            </p:contentPart>
          </mc:Choice>
          <mc:Fallback xmlns="">
            <p:pic>
              <p:nvPicPr>
                <p:cNvPr id="56" name="Freihand 55">
                  <a:extLst>
                    <a:ext uri="{FF2B5EF4-FFF2-40B4-BE49-F238E27FC236}">
                      <a16:creationId xmlns:a16="http://schemas.microsoft.com/office/drawing/2014/main" id="{5B18AD44-D265-B3ED-ECED-A3D478C9CA19}"/>
                    </a:ext>
                  </a:extLst>
                </p:cNvPr>
                <p:cNvPicPr/>
                <p:nvPr/>
              </p:nvPicPr>
              <p:blipFill>
                <a:blip r:embed="rId66"/>
                <a:stretch>
                  <a:fillRect/>
                </a:stretch>
              </p:blipFill>
              <p:spPr>
                <a:xfrm>
                  <a:off x="3816928" y="1581821"/>
                  <a:ext cx="3153960" cy="260280"/>
                </a:xfrm>
                <a:prstGeom prst="rect">
                  <a:avLst/>
                </a:prstGeom>
              </p:spPr>
            </p:pic>
          </mc:Fallback>
        </mc:AlternateContent>
        <mc:AlternateContent xmlns:mc="http://schemas.openxmlformats.org/markup-compatibility/2006" xmlns:p14="http://schemas.microsoft.com/office/powerpoint/2010/main">
          <mc:Choice Requires="p14">
            <p:contentPart p14:bwMode="auto" r:id="rId67">
              <p14:nvContentPartPr>
                <p14:cNvPr id="57" name="Freihand 56">
                  <a:extLst>
                    <a:ext uri="{FF2B5EF4-FFF2-40B4-BE49-F238E27FC236}">
                      <a16:creationId xmlns:a16="http://schemas.microsoft.com/office/drawing/2014/main" id="{290A6A33-CA8A-D3F0-39B6-4DB7656F8424}"/>
                    </a:ext>
                  </a:extLst>
                </p14:cNvPr>
                <p14:cNvContentPartPr/>
                <p14:nvPr/>
              </p14:nvContentPartPr>
              <p14:xfrm>
                <a:off x="3776608" y="1484981"/>
                <a:ext cx="201960" cy="277200"/>
              </p14:xfrm>
            </p:contentPart>
          </mc:Choice>
          <mc:Fallback xmlns="">
            <p:pic>
              <p:nvPicPr>
                <p:cNvPr id="57" name="Freihand 56">
                  <a:extLst>
                    <a:ext uri="{FF2B5EF4-FFF2-40B4-BE49-F238E27FC236}">
                      <a16:creationId xmlns:a16="http://schemas.microsoft.com/office/drawing/2014/main" id="{290A6A33-CA8A-D3F0-39B6-4DB7656F8424}"/>
                    </a:ext>
                  </a:extLst>
                </p:cNvPr>
                <p:cNvPicPr/>
                <p:nvPr/>
              </p:nvPicPr>
              <p:blipFill>
                <a:blip r:embed="rId68"/>
                <a:stretch>
                  <a:fillRect/>
                </a:stretch>
              </p:blipFill>
              <p:spPr>
                <a:xfrm>
                  <a:off x="3770488" y="1478861"/>
                  <a:ext cx="214200" cy="289440"/>
                </a:xfrm>
                <a:prstGeom prst="rect">
                  <a:avLst/>
                </a:prstGeom>
              </p:spPr>
            </p:pic>
          </mc:Fallback>
        </mc:AlternateContent>
        <mc:AlternateContent xmlns:mc="http://schemas.openxmlformats.org/markup-compatibility/2006" xmlns:p14="http://schemas.microsoft.com/office/powerpoint/2010/main">
          <mc:Choice Requires="p14">
            <p:contentPart p14:bwMode="auto" r:id="rId69">
              <p14:nvContentPartPr>
                <p14:cNvPr id="58" name="Freihand 57">
                  <a:extLst>
                    <a:ext uri="{FF2B5EF4-FFF2-40B4-BE49-F238E27FC236}">
                      <a16:creationId xmlns:a16="http://schemas.microsoft.com/office/drawing/2014/main" id="{BBB1B9C5-1AA1-8356-4FAD-5F1AB44BF001}"/>
                    </a:ext>
                  </a:extLst>
                </p14:cNvPr>
                <p14:cNvContentPartPr/>
                <p14:nvPr/>
              </p14:nvContentPartPr>
              <p14:xfrm>
                <a:off x="6687928" y="1683341"/>
                <a:ext cx="262800" cy="274320"/>
              </p14:xfrm>
            </p:contentPart>
          </mc:Choice>
          <mc:Fallback xmlns="">
            <p:pic>
              <p:nvPicPr>
                <p:cNvPr id="58" name="Freihand 57">
                  <a:extLst>
                    <a:ext uri="{FF2B5EF4-FFF2-40B4-BE49-F238E27FC236}">
                      <a16:creationId xmlns:a16="http://schemas.microsoft.com/office/drawing/2014/main" id="{BBB1B9C5-1AA1-8356-4FAD-5F1AB44BF001}"/>
                    </a:ext>
                  </a:extLst>
                </p:cNvPr>
                <p:cNvPicPr/>
                <p:nvPr/>
              </p:nvPicPr>
              <p:blipFill>
                <a:blip r:embed="rId70"/>
                <a:stretch>
                  <a:fillRect/>
                </a:stretch>
              </p:blipFill>
              <p:spPr>
                <a:xfrm>
                  <a:off x="6681808" y="1677221"/>
                  <a:ext cx="275040" cy="286560"/>
                </a:xfrm>
                <a:prstGeom prst="rect">
                  <a:avLst/>
                </a:prstGeom>
              </p:spPr>
            </p:pic>
          </mc:Fallback>
        </mc:AlternateContent>
      </p:grpSp>
    </p:spTree>
    <p:extLst>
      <p:ext uri="{BB962C8B-B14F-4D97-AF65-F5344CB8AC3E}">
        <p14:creationId xmlns:p14="http://schemas.microsoft.com/office/powerpoint/2010/main" val="1722470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8">
                                            <p:txEl>
                                              <p:pRg st="4" end="4"/>
                                            </p:txEl>
                                          </p:spTgt>
                                        </p:tgtEl>
                                        <p:attrNameLst>
                                          <p:attrName>style.visibility</p:attrName>
                                        </p:attrNameLst>
                                      </p:cBhvr>
                                      <p:to>
                                        <p:strVal val="visible"/>
                                      </p:to>
                                    </p:set>
                                  </p:childTnLst>
                                </p:cTn>
                              </p:par>
                              <p:par>
                                <p:cTn id="33" presetID="32" presetClass="emph" presetSubtype="0" repeatCount="indefinite" fill="hold" nodeType="withEffect">
                                  <p:stCondLst>
                                    <p:cond delay="0"/>
                                  </p:stCondLst>
                                  <p:childTnLst>
                                    <p:animRot by="120000">
                                      <p:cBhvr>
                                        <p:cTn id="34" dur="50" fill="hold">
                                          <p:stCondLst>
                                            <p:cond delay="0"/>
                                          </p:stCondLst>
                                        </p:cTn>
                                        <p:tgtEl>
                                          <p:spTgt spid="47"/>
                                        </p:tgtEl>
                                        <p:attrNameLst>
                                          <p:attrName>r</p:attrName>
                                        </p:attrNameLst>
                                      </p:cBhvr>
                                    </p:animRot>
                                    <p:animRot by="-240000">
                                      <p:cBhvr>
                                        <p:cTn id="35" dur="100" fill="hold">
                                          <p:stCondLst>
                                            <p:cond delay="100"/>
                                          </p:stCondLst>
                                        </p:cTn>
                                        <p:tgtEl>
                                          <p:spTgt spid="47"/>
                                        </p:tgtEl>
                                        <p:attrNameLst>
                                          <p:attrName>r</p:attrName>
                                        </p:attrNameLst>
                                      </p:cBhvr>
                                    </p:animRot>
                                    <p:animRot by="240000">
                                      <p:cBhvr>
                                        <p:cTn id="36" dur="100" fill="hold">
                                          <p:stCondLst>
                                            <p:cond delay="200"/>
                                          </p:stCondLst>
                                        </p:cTn>
                                        <p:tgtEl>
                                          <p:spTgt spid="47"/>
                                        </p:tgtEl>
                                        <p:attrNameLst>
                                          <p:attrName>r</p:attrName>
                                        </p:attrNameLst>
                                      </p:cBhvr>
                                    </p:animRot>
                                    <p:animRot by="-240000">
                                      <p:cBhvr>
                                        <p:cTn id="37" dur="100" fill="hold">
                                          <p:stCondLst>
                                            <p:cond delay="300"/>
                                          </p:stCondLst>
                                        </p:cTn>
                                        <p:tgtEl>
                                          <p:spTgt spid="47"/>
                                        </p:tgtEl>
                                        <p:attrNameLst>
                                          <p:attrName>r</p:attrName>
                                        </p:attrNameLst>
                                      </p:cBhvr>
                                    </p:animRot>
                                    <p:animRot by="120000">
                                      <p:cBhvr>
                                        <p:cTn id="38" dur="100" fill="hold">
                                          <p:stCondLst>
                                            <p:cond delay="400"/>
                                          </p:stCondLst>
                                        </p:cTn>
                                        <p:tgtEl>
                                          <p:spTgt spid="4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Würfe</a:t>
            </a:r>
          </a:p>
          <a:p>
            <a:pPr lvl="1"/>
            <a:r>
              <a:rPr lang="de-DE" dirty="0"/>
              <a:t>Gespielt wird mit zwei Bällen pro Tisch</a:t>
            </a:r>
          </a:p>
          <a:p>
            <a:pPr lvl="1"/>
            <a:r>
              <a:rPr lang="de-DE" dirty="0"/>
              <a:t>Die Würfe müssen gleichverteilt über alle Teammitglieder sein</a:t>
            </a:r>
          </a:p>
          <a:p>
            <a:pPr lvl="1"/>
            <a:r>
              <a:rPr lang="de-DE" dirty="0"/>
              <a:t>Der Ellenbogen muss beim Wurf hinter der eigenen Tischkante sein</a:t>
            </a:r>
          </a:p>
          <a:p>
            <a:pPr lvl="1"/>
            <a:r>
              <a:rPr lang="de-DE" dirty="0"/>
              <a:t>Ein Team wirft alle seine Würfe, bevor das Gegnerteam werfen darf</a:t>
            </a:r>
          </a:p>
          <a:p>
            <a:pPr lvl="1"/>
            <a:r>
              <a:rPr lang="de-DE" dirty="0"/>
              <a:t>Die Bälle dürfen erst nach Vollendung aller Würfe aus den Bechern geholt werden</a:t>
            </a:r>
          </a:p>
          <a:p>
            <a:pPr lvl="1"/>
            <a:r>
              <a:rPr lang="de-DE" dirty="0"/>
              <a:t>Landet ein Ball nach </a:t>
            </a:r>
            <a:r>
              <a:rPr lang="de-DE" dirty="0" err="1"/>
              <a:t>Wurfende</a:t>
            </a:r>
            <a:r>
              <a:rPr lang="de-DE" dirty="0"/>
              <a:t> in einem Becher, muss dieser vom Gegnerteam ausgetrunken und weggestellt werden</a:t>
            </a:r>
          </a:p>
          <a:p>
            <a:pPr lvl="1"/>
            <a:endParaRPr lang="de-DE" dirty="0"/>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19</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ierpong</a:t>
            </a:r>
            <a:r>
              <a:rPr lang="de-DE" dirty="0"/>
              <a:t>™️</a:t>
            </a:r>
          </a:p>
        </p:txBody>
      </p:sp>
      <p:pic>
        <p:nvPicPr>
          <p:cNvPr id="5" name="Grafik 4" descr="Ein Bild, das Menschliches Gesicht, Person, Lächeln, Kleidung enthält.&#10;&#10;Automatisch generierte Beschreibung">
            <a:extLst>
              <a:ext uri="{FF2B5EF4-FFF2-40B4-BE49-F238E27FC236}">
                <a16:creationId xmlns:a16="http://schemas.microsoft.com/office/drawing/2014/main" id="{53AECA7C-7A0D-D2C9-5F0A-5592F4946A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308240">
            <a:off x="7581040" y="3076616"/>
            <a:ext cx="1061079" cy="1170846"/>
          </a:xfrm>
          <a:prstGeom prst="rect">
            <a:avLst/>
          </a:prstGeom>
        </p:spPr>
      </p:pic>
      <p:sp>
        <p:nvSpPr>
          <p:cNvPr id="7" name="Textfeld 6">
            <a:extLst>
              <a:ext uri="{FF2B5EF4-FFF2-40B4-BE49-F238E27FC236}">
                <a16:creationId xmlns:a16="http://schemas.microsoft.com/office/drawing/2014/main" id="{6FB538BB-D5BA-0C91-AFED-C1F807E6BC51}"/>
              </a:ext>
            </a:extLst>
          </p:cNvPr>
          <p:cNvSpPr txBox="1"/>
          <p:nvPr/>
        </p:nvSpPr>
        <p:spPr>
          <a:xfrm>
            <a:off x="5044157" y="4402641"/>
            <a:ext cx="4306099" cy="230832"/>
          </a:xfrm>
          <a:prstGeom prst="rect">
            <a:avLst/>
          </a:prstGeom>
          <a:noFill/>
        </p:spPr>
        <p:txBody>
          <a:bodyPr wrap="square" rtlCol="0">
            <a:spAutoFit/>
          </a:bodyPr>
          <a:lstStyle/>
          <a:p>
            <a:r>
              <a:rPr lang="de-DE" sz="900" i="1" dirty="0">
                <a:solidFill>
                  <a:schemeClr val="bg1">
                    <a:lumMod val="65000"/>
                  </a:schemeClr>
                </a:solidFill>
              </a:rPr>
              <a:t>https://tenor.com/de/view/cristiano-ronaldo-drinking-wink-smile-gif-17905179</a:t>
            </a:r>
          </a:p>
        </p:txBody>
      </p:sp>
    </p:spTree>
    <p:extLst>
      <p:ext uri="{BB962C8B-B14F-4D97-AF65-F5344CB8AC3E}">
        <p14:creationId xmlns:p14="http://schemas.microsoft.com/office/powerpoint/2010/main" val="2418061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5"/>
          <p:cNvSpPr>
            <a:spLocks noGrp="1"/>
          </p:cNvSpPr>
          <p:nvPr>
            <p:ph type="title"/>
          </p:nvPr>
        </p:nvSpPr>
        <p:spPr/>
        <p:txBody>
          <a:bodyPr>
            <a:normAutofit fontScale="90000"/>
          </a:bodyPr>
          <a:lstStyle/>
          <a:p>
            <a:r>
              <a:rPr lang="de-DE" dirty="0"/>
              <a:t>Vorlesungsinhalt von PBU</a:t>
            </a:r>
            <a:br>
              <a:rPr lang="de-DE" dirty="0"/>
            </a:br>
            <a:endParaRPr lang="de-DE" dirty="0"/>
          </a:p>
        </p:txBody>
      </p:sp>
      <p:sp>
        <p:nvSpPr>
          <p:cNvPr id="2" name="Titel 5">
            <a:extLst>
              <a:ext uri="{FF2B5EF4-FFF2-40B4-BE49-F238E27FC236}">
                <a16:creationId xmlns:a16="http://schemas.microsoft.com/office/drawing/2014/main" id="{6CDA52A8-894B-BFFB-E512-530581FC8FC9}"/>
              </a:ext>
            </a:extLst>
          </p:cNvPr>
          <p:cNvSpPr txBox="1">
            <a:spLocks/>
          </p:cNvSpPr>
          <p:nvPr/>
        </p:nvSpPr>
        <p:spPr>
          <a:xfrm>
            <a:off x="396000" y="296243"/>
            <a:ext cx="6869178" cy="575989"/>
          </a:xfrm>
          <a:prstGeom prst="rect">
            <a:avLst/>
          </a:prstGeom>
        </p:spPr>
        <p:txBody>
          <a:bodyPr vert="horz" lIns="0" tIns="0" rIns="0" bIns="0" rtlCol="0" anchor="b">
            <a:normAutofit fontScale="97500"/>
          </a:bodyPr>
          <a:lstStyle>
            <a:lvl1pPr algn="l" defTabSz="685983" rtl="0" eaLnBrk="1" latinLnBrk="0" hangingPunct="1">
              <a:lnSpc>
                <a:spcPct val="90000"/>
              </a:lnSpc>
              <a:spcBef>
                <a:spcPct val="0"/>
              </a:spcBef>
              <a:buNone/>
              <a:defRPr lang="en-US" sz="2400" b="1" kern="1200">
                <a:solidFill>
                  <a:schemeClr val="tx1"/>
                </a:solidFill>
                <a:latin typeface="+mj-lt"/>
                <a:ea typeface="+mj-ea"/>
                <a:cs typeface="Arial" panose="020B0604020202020204" pitchFamily="34" charset="0"/>
              </a:defRPr>
            </a:lvl1pPr>
          </a:lstStyle>
          <a:p>
            <a:endParaRPr lang="de-DE" dirty="0"/>
          </a:p>
        </p:txBody>
      </p:sp>
      <p:sp>
        <p:nvSpPr>
          <p:cNvPr id="8" name="Inhaltsplatzhalter 7"/>
          <p:cNvSpPr>
            <a:spLocks noGrp="1"/>
          </p:cNvSpPr>
          <p:nvPr>
            <p:ph idx="1"/>
          </p:nvPr>
        </p:nvSpPr>
        <p:spPr>
          <a:xfrm>
            <a:off x="400050" y="1188000"/>
            <a:ext cx="8343900" cy="3574290"/>
          </a:xfrm>
        </p:spPr>
        <p:txBody>
          <a:bodyPr>
            <a:normAutofit lnSpcReduction="10000"/>
          </a:bodyPr>
          <a:lstStyle/>
          <a:p>
            <a:r>
              <a:rPr lang="de-DE" sz="1900" dirty="0"/>
              <a:t>Vorstellung des IBU</a:t>
            </a:r>
          </a:p>
          <a:p>
            <a:r>
              <a:rPr lang="de-DE" sz="1900" dirty="0"/>
              <a:t>Organisatorisches</a:t>
            </a:r>
          </a:p>
          <a:p>
            <a:pPr lvl="1"/>
            <a:r>
              <a:rPr lang="de-DE" sz="1700" dirty="0"/>
              <a:t>Übung</a:t>
            </a:r>
          </a:p>
          <a:p>
            <a:pPr lvl="1"/>
            <a:r>
              <a:rPr lang="de-DE" sz="1700" dirty="0"/>
              <a:t>Klausur</a:t>
            </a:r>
          </a:p>
          <a:p>
            <a:r>
              <a:rPr lang="de-DE" sz="1900" dirty="0"/>
              <a:t>Fachliches zu PBU</a:t>
            </a:r>
          </a:p>
          <a:p>
            <a:pPr lvl="1"/>
            <a:r>
              <a:rPr lang="de-DE" sz="1700" dirty="0"/>
              <a:t>Überfachliche Qualifikationen</a:t>
            </a:r>
          </a:p>
          <a:p>
            <a:pPr lvl="1"/>
            <a:r>
              <a:rPr lang="de-DE" sz="1700" dirty="0"/>
              <a:t>Mathematisch-physikalische Grundlagen</a:t>
            </a:r>
          </a:p>
          <a:p>
            <a:pPr lvl="1"/>
            <a:r>
              <a:rPr lang="de-DE" sz="1700" dirty="0"/>
              <a:t>Elektrotechnik</a:t>
            </a:r>
          </a:p>
          <a:p>
            <a:pPr lvl="1"/>
            <a:r>
              <a:rPr lang="de-DE" sz="1700" dirty="0"/>
              <a:t>Informationstechnik</a:t>
            </a:r>
          </a:p>
          <a:p>
            <a:pPr marL="805077" lvl="3" indent="0">
              <a:buNone/>
            </a:pPr>
            <a:r>
              <a:rPr lang="de-DE" sz="1500" dirty="0">
                <a:solidFill>
                  <a:schemeClr val="bg1"/>
                </a:solidFill>
              </a:rPr>
              <a:t>.</a:t>
            </a:r>
          </a:p>
          <a:p>
            <a:pPr marL="805077" lvl="3" indent="0">
              <a:buNone/>
            </a:pPr>
            <a:r>
              <a:rPr lang="de-DE" sz="1500" dirty="0">
                <a:solidFill>
                  <a:schemeClr val="bg1"/>
                </a:solidFill>
              </a:rPr>
              <a:t>.</a:t>
            </a:r>
          </a:p>
          <a:p>
            <a:pPr marL="805077" lvl="3" indent="0">
              <a:buNone/>
            </a:pPr>
            <a:r>
              <a:rPr lang="de-DE" sz="1500" dirty="0">
                <a:solidFill>
                  <a:schemeClr val="bg1"/>
                </a:solidFill>
              </a:rPr>
              <a:t>.</a:t>
            </a:r>
          </a:p>
          <a:p>
            <a:pPr marL="805077" lvl="3" indent="0">
              <a:buNone/>
            </a:pPr>
            <a:r>
              <a:rPr lang="de-DE" sz="1500" dirty="0">
                <a:solidFill>
                  <a:schemeClr val="bg1"/>
                </a:solidFill>
              </a:rPr>
              <a:t>.</a:t>
            </a:r>
          </a:p>
          <a:p>
            <a:pPr marL="805077" lvl="3" indent="0">
              <a:buNone/>
            </a:pPr>
            <a:endParaRPr lang="de-DE" sz="1500" dirty="0"/>
          </a:p>
          <a:p>
            <a:pPr marL="266771" lvl="1" indent="0">
              <a:buNone/>
            </a:pPr>
            <a:endParaRPr lang="de-DE" dirty="0"/>
          </a:p>
          <a:p>
            <a:pPr lvl="1"/>
            <a:endParaRPr lang="de-DE" dirty="0"/>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a:t>
            </a:fld>
            <a:endParaRPr lang="en-US" noProof="0"/>
          </a:p>
        </p:txBody>
      </p:sp>
      <p:sp>
        <p:nvSpPr>
          <p:cNvPr id="5" name="Textfeld 4">
            <a:extLst>
              <a:ext uri="{FF2B5EF4-FFF2-40B4-BE49-F238E27FC236}">
                <a16:creationId xmlns:a16="http://schemas.microsoft.com/office/drawing/2014/main" id="{7B7E52BA-0C0F-8BD9-35DF-4AC55F868367}"/>
              </a:ext>
            </a:extLst>
          </p:cNvPr>
          <p:cNvSpPr txBox="1"/>
          <p:nvPr/>
        </p:nvSpPr>
        <p:spPr>
          <a:xfrm>
            <a:off x="7352346" y="107359"/>
            <a:ext cx="1638300" cy="1043940"/>
          </a:xfrm>
          <a:prstGeom prst="rect">
            <a:avLst/>
          </a:prstGeom>
          <a:solidFill>
            <a:schemeClr val="bg1"/>
          </a:solidFill>
        </p:spPr>
        <p:txBody>
          <a:bodyPr wrap="square" rtlCol="0">
            <a:spAutoFit/>
          </a:bodyPr>
          <a:lstStyle/>
          <a:p>
            <a:endParaRPr lang="de-DE" dirty="0"/>
          </a:p>
        </p:txBody>
      </p:sp>
      <p:sp>
        <p:nvSpPr>
          <p:cNvPr id="7" name="Textfeld 6">
            <a:extLst>
              <a:ext uri="{FF2B5EF4-FFF2-40B4-BE49-F238E27FC236}">
                <a16:creationId xmlns:a16="http://schemas.microsoft.com/office/drawing/2014/main" id="{C140DD9A-A14B-166F-7712-6FBEF384BD31}"/>
              </a:ext>
            </a:extLst>
          </p:cNvPr>
          <p:cNvSpPr txBox="1"/>
          <p:nvPr/>
        </p:nvSpPr>
        <p:spPr>
          <a:xfrm>
            <a:off x="8260224" y="4762290"/>
            <a:ext cx="825500" cy="369332"/>
          </a:xfrm>
          <a:prstGeom prst="rect">
            <a:avLst/>
          </a:prstGeom>
          <a:solidFill>
            <a:schemeClr val="bg1"/>
          </a:solidFill>
        </p:spPr>
        <p:txBody>
          <a:bodyPr wrap="square" rtlCol="0">
            <a:spAutoFit/>
          </a:bodyPr>
          <a:lstStyle/>
          <a:p>
            <a:endParaRPr lang="de-DE" dirty="0"/>
          </a:p>
        </p:txBody>
      </p:sp>
      <p:sp>
        <p:nvSpPr>
          <p:cNvPr id="9" name="Textfeld 8">
            <a:extLst>
              <a:ext uri="{FF2B5EF4-FFF2-40B4-BE49-F238E27FC236}">
                <a16:creationId xmlns:a16="http://schemas.microsoft.com/office/drawing/2014/main" id="{4A99F520-CCA0-4466-3365-3B17EA75670E}"/>
              </a:ext>
            </a:extLst>
          </p:cNvPr>
          <p:cNvSpPr txBox="1"/>
          <p:nvPr/>
        </p:nvSpPr>
        <p:spPr>
          <a:xfrm rot="20506343">
            <a:off x="5037727" y="1025153"/>
            <a:ext cx="3165923" cy="1323439"/>
          </a:xfrm>
          <a:prstGeom prst="rect">
            <a:avLst/>
          </a:prstGeom>
          <a:noFill/>
        </p:spPr>
        <p:txBody>
          <a:bodyPr wrap="square" rtlCol="0">
            <a:spAutoFit/>
          </a:bodyPr>
          <a:lstStyle/>
          <a:p>
            <a:r>
              <a:rPr lang="de-DE" sz="2000" b="1" dirty="0">
                <a:solidFill>
                  <a:srgbClr val="FF0000"/>
                </a:solidFill>
              </a:rPr>
              <a:t>!!! Klausur 24.03.2025 !!!</a:t>
            </a:r>
          </a:p>
          <a:p>
            <a:r>
              <a:rPr lang="de-DE" sz="2000" b="1" dirty="0">
                <a:solidFill>
                  <a:srgbClr val="FF0000"/>
                </a:solidFill>
              </a:rPr>
              <a:t>11 Uhr – 14 Uhr</a:t>
            </a:r>
          </a:p>
          <a:p>
            <a:r>
              <a:rPr lang="de-DE" sz="2000" dirty="0"/>
              <a:t>Audimax:  A – M</a:t>
            </a:r>
          </a:p>
          <a:p>
            <a:r>
              <a:rPr lang="de-DE" sz="2000" dirty="0" err="1"/>
              <a:t>Gerthsen</a:t>
            </a:r>
            <a:r>
              <a:rPr lang="de-DE" sz="2000" dirty="0"/>
              <a:t>: N – Z</a:t>
            </a:r>
          </a:p>
        </p:txBody>
      </p:sp>
      <p:sp>
        <p:nvSpPr>
          <p:cNvPr id="10" name="Textfeld 9">
            <a:extLst>
              <a:ext uri="{FF2B5EF4-FFF2-40B4-BE49-F238E27FC236}">
                <a16:creationId xmlns:a16="http://schemas.microsoft.com/office/drawing/2014/main" id="{5A6044F2-F2FC-7524-9A80-0FEFA9F69EA6}"/>
              </a:ext>
            </a:extLst>
          </p:cNvPr>
          <p:cNvSpPr txBox="1"/>
          <p:nvPr/>
        </p:nvSpPr>
        <p:spPr>
          <a:xfrm>
            <a:off x="6520548" y="4775756"/>
            <a:ext cx="1810652" cy="369332"/>
          </a:xfrm>
          <a:prstGeom prst="rect">
            <a:avLst/>
          </a:prstGeom>
          <a:solidFill>
            <a:schemeClr val="bg1"/>
          </a:solidFill>
        </p:spPr>
        <p:txBody>
          <a:bodyPr wrap="square" rtlCol="0">
            <a:spAutoFit/>
          </a:bodyPr>
          <a:lstStyle/>
          <a:p>
            <a:endParaRPr lang="de-DE" dirty="0"/>
          </a:p>
        </p:txBody>
      </p:sp>
      <p:sp>
        <p:nvSpPr>
          <p:cNvPr id="11" name="Textfeld 10">
            <a:extLst>
              <a:ext uri="{FF2B5EF4-FFF2-40B4-BE49-F238E27FC236}">
                <a16:creationId xmlns:a16="http://schemas.microsoft.com/office/drawing/2014/main" id="{F87E4DF2-3E8E-7C58-6F3F-9E4C51F5831E}"/>
              </a:ext>
            </a:extLst>
          </p:cNvPr>
          <p:cNvSpPr txBox="1"/>
          <p:nvPr/>
        </p:nvSpPr>
        <p:spPr>
          <a:xfrm>
            <a:off x="3164038" y="4762290"/>
            <a:ext cx="2815923" cy="369332"/>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1630946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Inhaltsplatzhalter 7"/>
              <p:cNvSpPr>
                <a:spLocks noGrp="1"/>
              </p:cNvSpPr>
              <p:nvPr>
                <p:ph idx="1"/>
              </p:nvPr>
            </p:nvSpPr>
            <p:spPr/>
            <p:txBody>
              <a:bodyPr>
                <a:normAutofit/>
              </a:bodyPr>
              <a:lstStyle/>
              <a:p>
                <a:r>
                  <a:rPr lang="de-DE" dirty="0"/>
                  <a:t>Gastwürfe</a:t>
                </a:r>
              </a:p>
              <a:p>
                <a:pPr lvl="1"/>
                <a:r>
                  <a:rPr lang="de-DE" dirty="0"/>
                  <a:t>Ein Gastwerfer darf nie für beide Teams werfen</a:t>
                </a:r>
              </a:p>
              <a:p>
                <a:pPr lvl="1"/>
                <a:r>
                  <a:rPr lang="de-DE" dirty="0"/>
                  <a:t>Gastwürfe dürfen nicht der </a:t>
                </a:r>
                <a:r>
                  <a:rPr lang="de-DE" dirty="0" err="1"/>
                  <a:t>Endwurf</a:t>
                </a:r>
                <a:r>
                  <a:rPr lang="de-DE" dirty="0"/>
                  <a:t> sein</a:t>
                </a:r>
              </a:p>
              <a:p>
                <a:pPr lvl="1"/>
                <a:r>
                  <a:rPr lang="de-DE" dirty="0"/>
                  <a:t>Die Anzahl der erlaubten Gastwürfe </a:t>
                </a:r>
                <a14:m>
                  <m:oMath xmlns:m="http://schemas.openxmlformats.org/officeDocument/2006/math">
                    <m:r>
                      <a:rPr lang="de-DE" b="0" i="1" smtClean="0">
                        <a:latin typeface="Cambria Math" panose="02040503050406030204" pitchFamily="18" charset="0"/>
                      </a:rPr>
                      <m:t>𝑛</m:t>
                    </m:r>
                  </m:oMath>
                </a14:m>
                <a:r>
                  <a:rPr lang="de-DE" dirty="0"/>
                  <a:t> ist gegeben durch:</a:t>
                </a:r>
              </a:p>
              <a:p>
                <a:pPr marL="266771" lvl="1" indent="0">
                  <a:buNone/>
                </a:pPr>
                <a:r>
                  <a:rPr lang="de-DE" dirty="0"/>
                  <a:t>	</a:t>
                </a:r>
                <a14:m>
                  <m:oMath xmlns:m="http://schemas.openxmlformats.org/officeDocument/2006/math">
                    <m:r>
                      <a:rPr lang="de-DE" b="0" i="1" smtClean="0">
                        <a:latin typeface="Cambria Math" panose="02040503050406030204" pitchFamily="18" charset="0"/>
                      </a:rPr>
                      <m:t>𝑛</m:t>
                    </m:r>
                    <m:r>
                      <a:rPr lang="de-DE" b="0" i="1" smtClean="0">
                        <a:latin typeface="Cambria Math" panose="02040503050406030204" pitchFamily="18" charset="0"/>
                      </a:rPr>
                      <m:t>= </m:t>
                    </m:r>
                    <m:d>
                      <m:dPr>
                        <m:begChr m:val="⌊"/>
                        <m:endChr m:val="⌋"/>
                        <m:ctrlPr>
                          <a:rPr lang="de-DE" b="0" i="1" smtClean="0">
                            <a:latin typeface="Cambria Math" panose="02040503050406030204" pitchFamily="18" charset="0"/>
                          </a:rPr>
                        </m:ctrlPr>
                      </m:dPr>
                      <m:e>
                        <m:r>
                          <m:rPr>
                            <m:sty m:val="p"/>
                          </m:rPr>
                          <a:rPr lang="de-DE" b="0" i="0" smtClean="0">
                            <a:latin typeface="Cambria Math" panose="02040503050406030204" pitchFamily="18" charset="0"/>
                          </a:rPr>
                          <m:t>l</m:t>
                        </m:r>
                        <m:r>
                          <a:rPr lang="de-DE" b="0" i="1" smtClean="0">
                            <a:latin typeface="Cambria Math" panose="02040503050406030204" pitchFamily="18" charset="0"/>
                          </a:rPr>
                          <m:t>𝑑</m:t>
                        </m:r>
                        <m:r>
                          <a:rPr lang="de-DE" b="0" i="1" smtClean="0">
                            <a:latin typeface="Cambria Math" panose="02040503050406030204" pitchFamily="18" charset="0"/>
                          </a:rPr>
                          <m:t>(</m:t>
                        </m:r>
                        <m:r>
                          <a:rPr lang="de-DE" b="0" i="1" smtClean="0">
                            <a:latin typeface="Cambria Math" panose="02040503050406030204" pitchFamily="18" charset="0"/>
                          </a:rPr>
                          <m:t>𝑁</m:t>
                        </m:r>
                        <m:r>
                          <a:rPr lang="de-DE" b="0" i="1" smtClean="0">
                            <a:latin typeface="Cambria Math" panose="02040503050406030204" pitchFamily="18" charset="0"/>
                          </a:rPr>
                          <m:t>)</m:t>
                        </m:r>
                      </m:e>
                    </m:d>
                  </m:oMath>
                </a14:m>
                <a:r>
                  <a:rPr lang="de-DE" dirty="0"/>
                  <a:t> mit </a:t>
                </a:r>
                <a14:m>
                  <m:oMath xmlns:m="http://schemas.openxmlformats.org/officeDocument/2006/math">
                    <m:r>
                      <a:rPr lang="de-DE" b="0" i="1" smtClean="0">
                        <a:latin typeface="Cambria Math" panose="02040503050406030204" pitchFamily="18" charset="0"/>
                      </a:rPr>
                      <m:t>𝑁</m:t>
                    </m:r>
                    <m:r>
                      <a:rPr lang="de-DE" b="0" i="1" smtClean="0">
                        <a:latin typeface="Cambria Math" panose="02040503050406030204" pitchFamily="18" charset="0"/>
                      </a:rPr>
                      <m:t>=</m:t>
                    </m:r>
                    <m:r>
                      <m:rPr>
                        <m:nor/>
                      </m:rPr>
                      <a:rPr lang="de-DE" b="0" i="0" smtClean="0">
                        <a:latin typeface="Cambria Math" panose="02040503050406030204" pitchFamily="18" charset="0"/>
                      </a:rPr>
                      <m:t>Anzahl</m:t>
                    </m:r>
                    <m:r>
                      <m:rPr>
                        <m:nor/>
                      </m:rPr>
                      <a:rPr lang="de-DE" b="0" i="0" smtClean="0">
                        <a:latin typeface="Cambria Math" panose="02040503050406030204" pitchFamily="18" charset="0"/>
                      </a:rPr>
                      <m:t> </m:t>
                    </m:r>
                    <m:r>
                      <m:rPr>
                        <m:nor/>
                      </m:rPr>
                      <a:rPr lang="de-DE" b="0" i="0" smtClean="0">
                        <a:latin typeface="Cambria Math" panose="02040503050406030204" pitchFamily="18" charset="0"/>
                      </a:rPr>
                      <m:t>Mitspieler</m:t>
                    </m:r>
                    <m:r>
                      <m:rPr>
                        <m:nor/>
                      </m:rPr>
                      <a:rPr lang="de-DE" b="0" i="0" smtClean="0">
                        <a:latin typeface="Cambria Math" panose="02040503050406030204" pitchFamily="18" charset="0"/>
                      </a:rPr>
                      <m:t> </m:t>
                    </m:r>
                    <m:r>
                      <m:rPr>
                        <m:nor/>
                      </m:rPr>
                      <a:rPr lang="de-DE" b="0" i="0" smtClean="0">
                        <a:latin typeface="Cambria Math" panose="02040503050406030204" pitchFamily="18" charset="0"/>
                      </a:rPr>
                      <m:t>je</m:t>
                    </m:r>
                    <m:r>
                      <m:rPr>
                        <m:nor/>
                      </m:rPr>
                      <a:rPr lang="de-DE" b="0" i="0" smtClean="0">
                        <a:latin typeface="Cambria Math" panose="02040503050406030204" pitchFamily="18" charset="0"/>
                      </a:rPr>
                      <m:t> </m:t>
                    </m:r>
                    <m:r>
                      <m:rPr>
                        <m:nor/>
                      </m:rPr>
                      <a:rPr lang="de-DE" b="0" i="0" smtClean="0">
                        <a:latin typeface="Cambria Math" panose="02040503050406030204" pitchFamily="18" charset="0"/>
                      </a:rPr>
                      <m:t>Team</m:t>
                    </m:r>
                  </m:oMath>
                </a14:m>
                <a:endParaRPr lang="de-DE" b="0" dirty="0"/>
              </a:p>
              <a:p>
                <a:pPr marL="266771" lvl="1" indent="0">
                  <a:buNone/>
                </a:pPr>
                <a:endParaRPr lang="de-DE" dirty="0"/>
              </a:p>
            </p:txBody>
          </p:sp>
        </mc:Choice>
        <mc:Fallback xmlns="">
          <p:sp>
            <p:nvSpPr>
              <p:cNvPr id="8" name="Inhaltsplatzhalter 7"/>
              <p:cNvSpPr>
                <a:spLocks noGrp="1" noRot="1" noChangeAspect="1" noMove="1" noResize="1" noEditPoints="1" noAdjustHandles="1" noChangeArrowheads="1" noChangeShapeType="1" noTextEdit="1"/>
              </p:cNvSpPr>
              <p:nvPr>
                <p:ph idx="1"/>
              </p:nvPr>
            </p:nvSpPr>
            <p:spPr>
              <a:blipFill>
                <a:blip r:embed="rId2"/>
                <a:stretch>
                  <a:fillRect l="-73" t="-3080"/>
                </a:stretch>
              </a:blipFill>
            </p:spPr>
            <p:txBody>
              <a:bodyPr/>
              <a:lstStyle/>
              <a:p>
                <a:r>
                  <a:rPr lang="de-DE">
                    <a:noFill/>
                  </a:rPr>
                  <a:t> </a:t>
                </a:r>
              </a:p>
            </p:txBody>
          </p:sp>
        </mc:Fallback>
      </mc:AlternateContent>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20</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pic>
        <p:nvPicPr>
          <p:cNvPr id="22" name="Grafik 21">
            <a:extLst>
              <a:ext uri="{FF2B5EF4-FFF2-40B4-BE49-F238E27FC236}">
                <a16:creationId xmlns:a16="http://schemas.microsoft.com/office/drawing/2014/main" id="{2ABC08FA-81FD-3D60-A4D0-7C152BCDA2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3909" y="2734886"/>
            <a:ext cx="6736181" cy="1987983"/>
          </a:xfrm>
          <a:prstGeom prst="rect">
            <a:avLst/>
          </a:prstGeom>
        </p:spPr>
      </p:pic>
    </p:spTree>
    <p:extLst>
      <p:ext uri="{BB962C8B-B14F-4D97-AF65-F5344CB8AC3E}">
        <p14:creationId xmlns:p14="http://schemas.microsoft.com/office/powerpoint/2010/main" val="2963858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Eingriffe in den </a:t>
            </a:r>
            <a:r>
              <a:rPr lang="de-DE" dirty="0" err="1"/>
              <a:t>Ballflug</a:t>
            </a:r>
            <a:endParaRPr lang="de-DE" dirty="0"/>
          </a:p>
          <a:p>
            <a:pPr lvl="1"/>
            <a:r>
              <a:rPr lang="de-DE" dirty="0"/>
              <a:t>Der Ball darf bis zu seiner ersten Reflexion auf der Tischplatte nicht beeinflusst werden</a:t>
            </a:r>
          </a:p>
          <a:p>
            <a:pPr lvl="2"/>
            <a:r>
              <a:rPr lang="de-DE" dirty="0"/>
              <a:t>Es darf weder gefingert, noch geblasen werden</a:t>
            </a:r>
          </a:p>
          <a:p>
            <a:pPr lvl="2"/>
            <a:r>
              <a:rPr lang="de-DE" dirty="0"/>
              <a:t>Ein Ball, der sich vollumfänglich innerhalb des Bechers befindet, darf nicht beeinflusst werden</a:t>
            </a:r>
          </a:p>
          <a:p>
            <a:pPr lvl="2"/>
            <a:r>
              <a:rPr lang="de-DE" dirty="0"/>
              <a:t>Ein Ball, der nur von Bechern reflektiert wurde, darf nicht beeinflusst werden</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21</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spTree>
    <p:extLst>
      <p:ext uri="{BB962C8B-B14F-4D97-AF65-F5344CB8AC3E}">
        <p14:creationId xmlns:p14="http://schemas.microsoft.com/office/powerpoint/2010/main" val="288722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effectLst/>
              </a:rPr>
              <a:t>Zurückrollen</a:t>
            </a:r>
          </a:p>
          <a:p>
            <a:pPr lvl="1"/>
            <a:r>
              <a:rPr lang="de-DE" dirty="0">
                <a:effectLst/>
              </a:rPr>
              <a:t>Ein Ball, der auf der </a:t>
            </a:r>
            <a:r>
              <a:rPr lang="de-DE" b="1" dirty="0">
                <a:effectLst/>
              </a:rPr>
              <a:t>Tischplatte</a:t>
            </a:r>
            <a:r>
              <a:rPr lang="de-DE" dirty="0">
                <a:effectLst/>
              </a:rPr>
              <a:t> auf die Hälfte des Werfers zurückrollt, darf vom werfenden Team aufgehoben werden und erlaubt einen unmittelbaren </a:t>
            </a:r>
            <a:r>
              <a:rPr lang="de-DE" dirty="0" err="1">
                <a:effectLst/>
              </a:rPr>
              <a:t>Trickshot</a:t>
            </a:r>
            <a:r>
              <a:rPr lang="de-DE" dirty="0">
                <a:effectLst/>
              </a:rPr>
              <a:t> für den ursprünglichen Werfer </a:t>
            </a:r>
            <a:r>
              <a:rPr lang="de-DE" b="1" dirty="0">
                <a:effectLst/>
              </a:rPr>
              <a:t>des</a:t>
            </a:r>
            <a:r>
              <a:rPr lang="de-DE" dirty="0">
                <a:effectLst/>
              </a:rPr>
              <a:t> Balls</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22</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grpSp>
        <p:nvGrpSpPr>
          <p:cNvPr id="2" name="Gruppieren 1">
            <a:extLst>
              <a:ext uri="{FF2B5EF4-FFF2-40B4-BE49-F238E27FC236}">
                <a16:creationId xmlns:a16="http://schemas.microsoft.com/office/drawing/2014/main" id="{B81E8324-AAB3-E575-76BC-CE7738D8ABF2}"/>
              </a:ext>
            </a:extLst>
          </p:cNvPr>
          <p:cNvGrpSpPr/>
          <p:nvPr/>
        </p:nvGrpSpPr>
        <p:grpSpPr>
          <a:xfrm>
            <a:off x="2095320" y="3908520"/>
            <a:ext cx="4776840" cy="691920"/>
            <a:chOff x="2095320" y="3908520"/>
            <a:chExt cx="4776840" cy="691920"/>
          </a:xfrm>
        </p:grpSpPr>
        <mc:AlternateContent xmlns:mc="http://schemas.openxmlformats.org/markup-compatibility/2006" xmlns:p14="http://schemas.microsoft.com/office/powerpoint/2010/main">
          <mc:Choice Requires="p14">
            <p:contentPart p14:bwMode="auto" r:id="rId2">
              <p14:nvContentPartPr>
                <p14:cNvPr id="5" name="Freihand 4">
                  <a:extLst>
                    <a:ext uri="{FF2B5EF4-FFF2-40B4-BE49-F238E27FC236}">
                      <a16:creationId xmlns:a16="http://schemas.microsoft.com/office/drawing/2014/main" id="{9006E97D-9C70-E7F1-D3B8-A1EFA97101B3}"/>
                    </a:ext>
                  </a:extLst>
                </p14:cNvPr>
                <p14:cNvContentPartPr/>
                <p14:nvPr/>
              </p14:nvContentPartPr>
              <p14:xfrm>
                <a:off x="2750520" y="4046040"/>
                <a:ext cx="101520" cy="554400"/>
              </p14:xfrm>
            </p:contentPart>
          </mc:Choice>
          <mc:Fallback xmlns="">
            <p:pic>
              <p:nvPicPr>
                <p:cNvPr id="5" name="Freihand 4">
                  <a:extLst>
                    <a:ext uri="{FF2B5EF4-FFF2-40B4-BE49-F238E27FC236}">
                      <a16:creationId xmlns:a16="http://schemas.microsoft.com/office/drawing/2014/main" id="{CCA79676-BCD2-C642-BC46-C8707C61E977}"/>
                    </a:ext>
                  </a:extLst>
                </p:cNvPr>
                <p:cNvPicPr/>
                <p:nvPr/>
              </p:nvPicPr>
              <p:blipFill>
                <a:blip r:embed="rId3"/>
                <a:stretch>
                  <a:fillRect/>
                </a:stretch>
              </p:blipFill>
              <p:spPr>
                <a:xfrm>
                  <a:off x="2741880" y="4037040"/>
                  <a:ext cx="119160" cy="572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7" name="Freihand 6">
                  <a:extLst>
                    <a:ext uri="{FF2B5EF4-FFF2-40B4-BE49-F238E27FC236}">
                      <a16:creationId xmlns:a16="http://schemas.microsoft.com/office/drawing/2014/main" id="{92B4B397-0FB9-1ACB-DED9-E243FD372970}"/>
                    </a:ext>
                  </a:extLst>
                </p14:cNvPr>
                <p14:cNvContentPartPr/>
                <p14:nvPr/>
              </p14:nvContentPartPr>
              <p14:xfrm>
                <a:off x="2095320" y="3908520"/>
                <a:ext cx="4776840" cy="100800"/>
              </p14:xfrm>
            </p:contentPart>
          </mc:Choice>
          <mc:Fallback xmlns="">
            <p:pic>
              <p:nvPicPr>
                <p:cNvPr id="7" name="Freihand 6">
                  <a:extLst>
                    <a:ext uri="{FF2B5EF4-FFF2-40B4-BE49-F238E27FC236}">
                      <a16:creationId xmlns:a16="http://schemas.microsoft.com/office/drawing/2014/main" id="{070A41B2-C9C5-A69D-72C9-B5E0B763C62C}"/>
                    </a:ext>
                  </a:extLst>
                </p:cNvPr>
                <p:cNvPicPr/>
                <p:nvPr/>
              </p:nvPicPr>
              <p:blipFill>
                <a:blip r:embed="rId5"/>
                <a:stretch>
                  <a:fillRect/>
                </a:stretch>
              </p:blipFill>
              <p:spPr>
                <a:xfrm>
                  <a:off x="2086680" y="3899520"/>
                  <a:ext cx="4794480" cy="1184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9" name="Freihand 8">
                  <a:extLst>
                    <a:ext uri="{FF2B5EF4-FFF2-40B4-BE49-F238E27FC236}">
                      <a16:creationId xmlns:a16="http://schemas.microsoft.com/office/drawing/2014/main" id="{567A7022-7A87-FF63-6F63-8B7BFCB4531E}"/>
                    </a:ext>
                  </a:extLst>
                </p14:cNvPr>
                <p14:cNvContentPartPr/>
                <p14:nvPr/>
              </p14:nvContentPartPr>
              <p14:xfrm>
                <a:off x="5501280" y="4007880"/>
                <a:ext cx="54360" cy="517680"/>
              </p14:xfrm>
            </p:contentPart>
          </mc:Choice>
          <mc:Fallback xmlns="">
            <p:pic>
              <p:nvPicPr>
                <p:cNvPr id="9" name="Freihand 8">
                  <a:extLst>
                    <a:ext uri="{FF2B5EF4-FFF2-40B4-BE49-F238E27FC236}">
                      <a16:creationId xmlns:a16="http://schemas.microsoft.com/office/drawing/2014/main" id="{DA605DFD-8E94-FA7E-F437-DA2BE0BBD364}"/>
                    </a:ext>
                  </a:extLst>
                </p:cNvPr>
                <p:cNvPicPr/>
                <p:nvPr/>
              </p:nvPicPr>
              <p:blipFill>
                <a:blip r:embed="rId7"/>
                <a:stretch>
                  <a:fillRect/>
                </a:stretch>
              </p:blipFill>
              <p:spPr>
                <a:xfrm>
                  <a:off x="5492640" y="3999240"/>
                  <a:ext cx="72000" cy="535320"/>
                </a:xfrm>
                <a:prstGeom prst="rect">
                  <a:avLst/>
                </a:prstGeom>
              </p:spPr>
            </p:pic>
          </mc:Fallback>
        </mc:AlternateContent>
      </p:grpSp>
      <p:grpSp>
        <p:nvGrpSpPr>
          <p:cNvPr id="10" name="Gruppieren 9">
            <a:extLst>
              <a:ext uri="{FF2B5EF4-FFF2-40B4-BE49-F238E27FC236}">
                <a16:creationId xmlns:a16="http://schemas.microsoft.com/office/drawing/2014/main" id="{37644839-8633-E453-A1FC-E264C3289897}"/>
              </a:ext>
            </a:extLst>
          </p:cNvPr>
          <p:cNvGrpSpPr/>
          <p:nvPr/>
        </p:nvGrpSpPr>
        <p:grpSpPr>
          <a:xfrm>
            <a:off x="268680" y="2944800"/>
            <a:ext cx="1604520" cy="1554120"/>
            <a:chOff x="268680" y="2944800"/>
            <a:chExt cx="1604520" cy="1554120"/>
          </a:xfrm>
        </p:grpSpPr>
        <mc:AlternateContent xmlns:mc="http://schemas.openxmlformats.org/markup-compatibility/2006" xmlns:p14="http://schemas.microsoft.com/office/powerpoint/2010/main">
          <mc:Choice Requires="p14">
            <p:contentPart p14:bwMode="auto" r:id="rId8">
              <p14:nvContentPartPr>
                <p14:cNvPr id="11" name="Freihand 10">
                  <a:extLst>
                    <a:ext uri="{FF2B5EF4-FFF2-40B4-BE49-F238E27FC236}">
                      <a16:creationId xmlns:a16="http://schemas.microsoft.com/office/drawing/2014/main" id="{AAA0C59E-AF02-CAD9-61CC-4B95BDCAC6FF}"/>
                    </a:ext>
                  </a:extLst>
                </p14:cNvPr>
                <p14:cNvContentPartPr/>
                <p14:nvPr/>
              </p14:nvContentPartPr>
              <p14:xfrm>
                <a:off x="1168680" y="4190760"/>
                <a:ext cx="233640" cy="308160"/>
              </p14:xfrm>
            </p:contentPart>
          </mc:Choice>
          <mc:Fallback xmlns="">
            <p:pic>
              <p:nvPicPr>
                <p:cNvPr id="11" name="Freihand 10">
                  <a:extLst>
                    <a:ext uri="{FF2B5EF4-FFF2-40B4-BE49-F238E27FC236}">
                      <a16:creationId xmlns:a16="http://schemas.microsoft.com/office/drawing/2014/main" id="{D3BDD9B0-1A67-3371-BBDA-22E9A3767458}"/>
                    </a:ext>
                  </a:extLst>
                </p:cNvPr>
                <p:cNvPicPr/>
                <p:nvPr/>
              </p:nvPicPr>
              <p:blipFill>
                <a:blip r:embed="rId9"/>
                <a:stretch>
                  <a:fillRect/>
                </a:stretch>
              </p:blipFill>
              <p:spPr>
                <a:xfrm>
                  <a:off x="1150680" y="4173120"/>
                  <a:ext cx="269280" cy="34380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2" name="Freihand 11">
                  <a:extLst>
                    <a:ext uri="{FF2B5EF4-FFF2-40B4-BE49-F238E27FC236}">
                      <a16:creationId xmlns:a16="http://schemas.microsoft.com/office/drawing/2014/main" id="{9A7422BB-0018-288E-7BC4-E18AA0F1FB47}"/>
                    </a:ext>
                  </a:extLst>
                </p14:cNvPr>
                <p14:cNvContentPartPr/>
                <p14:nvPr/>
              </p14:nvContentPartPr>
              <p14:xfrm>
                <a:off x="1470360" y="4160160"/>
                <a:ext cx="360" cy="360"/>
              </p14:xfrm>
            </p:contentPart>
          </mc:Choice>
          <mc:Fallback xmlns="">
            <p:pic>
              <p:nvPicPr>
                <p:cNvPr id="12" name="Freihand 11">
                  <a:extLst>
                    <a:ext uri="{FF2B5EF4-FFF2-40B4-BE49-F238E27FC236}">
                      <a16:creationId xmlns:a16="http://schemas.microsoft.com/office/drawing/2014/main" id="{580EB971-F13D-0843-087B-939836F45009}"/>
                    </a:ext>
                  </a:extLst>
                </p:cNvPr>
                <p:cNvPicPr/>
                <p:nvPr/>
              </p:nvPicPr>
              <p:blipFill>
                <a:blip r:embed="rId11"/>
                <a:stretch>
                  <a:fillRect/>
                </a:stretch>
              </p:blipFill>
              <p:spPr>
                <a:xfrm>
                  <a:off x="1452720" y="4142520"/>
                  <a:ext cx="3600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3" name="Freihand 12">
                  <a:extLst>
                    <a:ext uri="{FF2B5EF4-FFF2-40B4-BE49-F238E27FC236}">
                      <a16:creationId xmlns:a16="http://schemas.microsoft.com/office/drawing/2014/main" id="{1000FDE8-DF72-C93B-2E39-561C342A5A78}"/>
                    </a:ext>
                  </a:extLst>
                </p14:cNvPr>
                <p14:cNvContentPartPr/>
                <p14:nvPr/>
              </p14:nvContentPartPr>
              <p14:xfrm>
                <a:off x="1463160" y="4160160"/>
                <a:ext cx="236520" cy="294840"/>
              </p14:xfrm>
            </p:contentPart>
          </mc:Choice>
          <mc:Fallback xmlns="">
            <p:pic>
              <p:nvPicPr>
                <p:cNvPr id="13" name="Freihand 12">
                  <a:extLst>
                    <a:ext uri="{FF2B5EF4-FFF2-40B4-BE49-F238E27FC236}">
                      <a16:creationId xmlns:a16="http://schemas.microsoft.com/office/drawing/2014/main" id="{93B37581-2C02-F498-12F2-EFCE971A0480}"/>
                    </a:ext>
                  </a:extLst>
                </p:cNvPr>
                <p:cNvPicPr/>
                <p:nvPr/>
              </p:nvPicPr>
              <p:blipFill>
                <a:blip r:embed="rId13"/>
                <a:stretch>
                  <a:fillRect/>
                </a:stretch>
              </p:blipFill>
              <p:spPr>
                <a:xfrm>
                  <a:off x="1445160" y="4142520"/>
                  <a:ext cx="272160" cy="33048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Freihand 13">
                  <a:extLst>
                    <a:ext uri="{FF2B5EF4-FFF2-40B4-BE49-F238E27FC236}">
                      <a16:creationId xmlns:a16="http://schemas.microsoft.com/office/drawing/2014/main" id="{72568D45-B5CE-044C-A111-FB8599FD7002}"/>
                    </a:ext>
                  </a:extLst>
                </p14:cNvPr>
                <p14:cNvContentPartPr/>
                <p14:nvPr/>
              </p14:nvContentPartPr>
              <p14:xfrm>
                <a:off x="1439040" y="3414240"/>
                <a:ext cx="61920" cy="716040"/>
              </p14:xfrm>
            </p:contentPart>
          </mc:Choice>
          <mc:Fallback xmlns="">
            <p:pic>
              <p:nvPicPr>
                <p:cNvPr id="14" name="Freihand 13">
                  <a:extLst>
                    <a:ext uri="{FF2B5EF4-FFF2-40B4-BE49-F238E27FC236}">
                      <a16:creationId xmlns:a16="http://schemas.microsoft.com/office/drawing/2014/main" id="{1FACA8AE-ED7D-FC03-4F4D-83F356AD5793}"/>
                    </a:ext>
                  </a:extLst>
                </p:cNvPr>
                <p:cNvPicPr/>
                <p:nvPr/>
              </p:nvPicPr>
              <p:blipFill>
                <a:blip r:embed="rId15"/>
                <a:stretch>
                  <a:fillRect/>
                </a:stretch>
              </p:blipFill>
              <p:spPr>
                <a:xfrm>
                  <a:off x="1421040" y="3396600"/>
                  <a:ext cx="97560" cy="7516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Freihand 14">
                  <a:extLst>
                    <a:ext uri="{FF2B5EF4-FFF2-40B4-BE49-F238E27FC236}">
                      <a16:creationId xmlns:a16="http://schemas.microsoft.com/office/drawing/2014/main" id="{5DB2AF44-1018-9437-0A79-633531B256AB}"/>
                    </a:ext>
                  </a:extLst>
                </p14:cNvPr>
                <p14:cNvContentPartPr/>
                <p14:nvPr/>
              </p14:nvContentPartPr>
              <p14:xfrm>
                <a:off x="1463160" y="3536280"/>
                <a:ext cx="410040" cy="190080"/>
              </p14:xfrm>
            </p:contentPart>
          </mc:Choice>
          <mc:Fallback xmlns="">
            <p:pic>
              <p:nvPicPr>
                <p:cNvPr id="15" name="Freihand 14">
                  <a:extLst>
                    <a:ext uri="{FF2B5EF4-FFF2-40B4-BE49-F238E27FC236}">
                      <a16:creationId xmlns:a16="http://schemas.microsoft.com/office/drawing/2014/main" id="{E66F15A9-7968-9FCF-5AD8-44624CC636AC}"/>
                    </a:ext>
                  </a:extLst>
                </p:cNvPr>
                <p:cNvPicPr/>
                <p:nvPr/>
              </p:nvPicPr>
              <p:blipFill>
                <a:blip r:embed="rId17"/>
                <a:stretch>
                  <a:fillRect/>
                </a:stretch>
              </p:blipFill>
              <p:spPr>
                <a:xfrm>
                  <a:off x="1445160" y="3518280"/>
                  <a:ext cx="445680" cy="2257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6" name="Freihand 15">
                  <a:extLst>
                    <a:ext uri="{FF2B5EF4-FFF2-40B4-BE49-F238E27FC236}">
                      <a16:creationId xmlns:a16="http://schemas.microsoft.com/office/drawing/2014/main" id="{C2473BBD-D1AF-EBCD-CEE5-322A6142F434}"/>
                    </a:ext>
                  </a:extLst>
                </p14:cNvPr>
                <p14:cNvContentPartPr/>
                <p14:nvPr/>
              </p14:nvContentPartPr>
              <p14:xfrm>
                <a:off x="1110720" y="3521520"/>
                <a:ext cx="321840" cy="233640"/>
              </p14:xfrm>
            </p:contentPart>
          </mc:Choice>
          <mc:Fallback xmlns="">
            <p:pic>
              <p:nvPicPr>
                <p:cNvPr id="16" name="Freihand 15">
                  <a:extLst>
                    <a:ext uri="{FF2B5EF4-FFF2-40B4-BE49-F238E27FC236}">
                      <a16:creationId xmlns:a16="http://schemas.microsoft.com/office/drawing/2014/main" id="{C078CB82-AF9A-92D2-E844-9CE9C4991638}"/>
                    </a:ext>
                  </a:extLst>
                </p:cNvPr>
                <p:cNvPicPr/>
                <p:nvPr/>
              </p:nvPicPr>
              <p:blipFill>
                <a:blip r:embed="rId19"/>
                <a:stretch>
                  <a:fillRect/>
                </a:stretch>
              </p:blipFill>
              <p:spPr>
                <a:xfrm>
                  <a:off x="1093080" y="3503520"/>
                  <a:ext cx="357480"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7" name="Freihand 16">
                  <a:extLst>
                    <a:ext uri="{FF2B5EF4-FFF2-40B4-BE49-F238E27FC236}">
                      <a16:creationId xmlns:a16="http://schemas.microsoft.com/office/drawing/2014/main" id="{55DC849E-2DB1-28DD-FA5F-CDFAB37D76DA}"/>
                    </a:ext>
                  </a:extLst>
                </p14:cNvPr>
                <p14:cNvContentPartPr/>
                <p14:nvPr/>
              </p14:nvContentPartPr>
              <p14:xfrm>
                <a:off x="1392960" y="3222360"/>
                <a:ext cx="300960" cy="223560"/>
              </p14:xfrm>
            </p:contentPart>
          </mc:Choice>
          <mc:Fallback xmlns="">
            <p:pic>
              <p:nvPicPr>
                <p:cNvPr id="17" name="Freihand 16">
                  <a:extLst>
                    <a:ext uri="{FF2B5EF4-FFF2-40B4-BE49-F238E27FC236}">
                      <a16:creationId xmlns:a16="http://schemas.microsoft.com/office/drawing/2014/main" id="{3DA40BDA-107F-68C7-E5D0-D51F27F269AD}"/>
                    </a:ext>
                  </a:extLst>
                </p:cNvPr>
                <p:cNvPicPr/>
                <p:nvPr/>
              </p:nvPicPr>
              <p:blipFill>
                <a:blip r:embed="rId21"/>
                <a:stretch>
                  <a:fillRect/>
                </a:stretch>
              </p:blipFill>
              <p:spPr>
                <a:xfrm>
                  <a:off x="1374960" y="3204720"/>
                  <a:ext cx="336600" cy="2592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8" name="Freihand 17">
                  <a:extLst>
                    <a:ext uri="{FF2B5EF4-FFF2-40B4-BE49-F238E27FC236}">
                      <a16:creationId xmlns:a16="http://schemas.microsoft.com/office/drawing/2014/main" id="{793E9FAC-8833-4BD6-3F07-499BC28A989C}"/>
                    </a:ext>
                  </a:extLst>
                </p14:cNvPr>
                <p14:cNvContentPartPr/>
                <p14:nvPr/>
              </p14:nvContentPartPr>
              <p14:xfrm>
                <a:off x="402960" y="4076280"/>
                <a:ext cx="162360" cy="376200"/>
              </p14:xfrm>
            </p:contentPart>
          </mc:Choice>
          <mc:Fallback xmlns="">
            <p:pic>
              <p:nvPicPr>
                <p:cNvPr id="18" name="Freihand 17">
                  <a:extLst>
                    <a:ext uri="{FF2B5EF4-FFF2-40B4-BE49-F238E27FC236}">
                      <a16:creationId xmlns:a16="http://schemas.microsoft.com/office/drawing/2014/main" id="{F1CE68F3-E22D-4F4A-48C7-43DF34875511}"/>
                    </a:ext>
                  </a:extLst>
                </p:cNvPr>
                <p:cNvPicPr/>
                <p:nvPr/>
              </p:nvPicPr>
              <p:blipFill>
                <a:blip r:embed="rId23"/>
                <a:stretch>
                  <a:fillRect/>
                </a:stretch>
              </p:blipFill>
              <p:spPr>
                <a:xfrm>
                  <a:off x="385320" y="4058640"/>
                  <a:ext cx="198000" cy="41184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19" name="Freihand 18">
                  <a:extLst>
                    <a:ext uri="{FF2B5EF4-FFF2-40B4-BE49-F238E27FC236}">
                      <a16:creationId xmlns:a16="http://schemas.microsoft.com/office/drawing/2014/main" id="{BACDEA03-BF13-B010-328E-2C7EA58911CC}"/>
                    </a:ext>
                  </a:extLst>
                </p14:cNvPr>
                <p14:cNvContentPartPr/>
                <p14:nvPr/>
              </p14:nvContentPartPr>
              <p14:xfrm>
                <a:off x="563520" y="4038480"/>
                <a:ext cx="296640" cy="370800"/>
              </p14:xfrm>
            </p:contentPart>
          </mc:Choice>
          <mc:Fallback xmlns="">
            <p:pic>
              <p:nvPicPr>
                <p:cNvPr id="19" name="Freihand 18">
                  <a:extLst>
                    <a:ext uri="{FF2B5EF4-FFF2-40B4-BE49-F238E27FC236}">
                      <a16:creationId xmlns:a16="http://schemas.microsoft.com/office/drawing/2014/main" id="{8398889B-45D3-0C6F-1995-383238C9319E}"/>
                    </a:ext>
                  </a:extLst>
                </p:cNvPr>
                <p:cNvPicPr/>
                <p:nvPr/>
              </p:nvPicPr>
              <p:blipFill>
                <a:blip r:embed="rId25"/>
                <a:stretch>
                  <a:fillRect/>
                </a:stretch>
              </p:blipFill>
              <p:spPr>
                <a:xfrm>
                  <a:off x="545880" y="4020480"/>
                  <a:ext cx="332280" cy="406440"/>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0" name="Freihand 19">
                  <a:extLst>
                    <a:ext uri="{FF2B5EF4-FFF2-40B4-BE49-F238E27FC236}">
                      <a16:creationId xmlns:a16="http://schemas.microsoft.com/office/drawing/2014/main" id="{F0DE2747-E746-4E29-28E5-109038B9CC17}"/>
                    </a:ext>
                  </a:extLst>
                </p14:cNvPr>
                <p14:cNvContentPartPr/>
                <p14:nvPr/>
              </p14:nvContentPartPr>
              <p14:xfrm>
                <a:off x="513120" y="3446640"/>
                <a:ext cx="60480" cy="630360"/>
              </p14:xfrm>
            </p:contentPart>
          </mc:Choice>
          <mc:Fallback xmlns="">
            <p:pic>
              <p:nvPicPr>
                <p:cNvPr id="20" name="Freihand 19">
                  <a:extLst>
                    <a:ext uri="{FF2B5EF4-FFF2-40B4-BE49-F238E27FC236}">
                      <a16:creationId xmlns:a16="http://schemas.microsoft.com/office/drawing/2014/main" id="{B88C211A-6579-D7CC-4EB3-FA933B0154F8}"/>
                    </a:ext>
                  </a:extLst>
                </p:cNvPr>
                <p:cNvPicPr/>
                <p:nvPr/>
              </p:nvPicPr>
              <p:blipFill>
                <a:blip r:embed="rId27"/>
                <a:stretch>
                  <a:fillRect/>
                </a:stretch>
              </p:blipFill>
              <p:spPr>
                <a:xfrm>
                  <a:off x="495480" y="3428640"/>
                  <a:ext cx="96120" cy="66600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1" name="Freihand 20">
                  <a:extLst>
                    <a:ext uri="{FF2B5EF4-FFF2-40B4-BE49-F238E27FC236}">
                      <a16:creationId xmlns:a16="http://schemas.microsoft.com/office/drawing/2014/main" id="{66AAA535-6575-BECD-9BCE-E13A744552E1}"/>
                    </a:ext>
                  </a:extLst>
                </p14:cNvPr>
                <p14:cNvContentPartPr/>
                <p14:nvPr/>
              </p14:nvContentPartPr>
              <p14:xfrm>
                <a:off x="571440" y="3381480"/>
                <a:ext cx="128880" cy="291600"/>
              </p14:xfrm>
            </p:contentPart>
          </mc:Choice>
          <mc:Fallback xmlns="">
            <p:pic>
              <p:nvPicPr>
                <p:cNvPr id="21" name="Freihand 20">
                  <a:extLst>
                    <a:ext uri="{FF2B5EF4-FFF2-40B4-BE49-F238E27FC236}">
                      <a16:creationId xmlns:a16="http://schemas.microsoft.com/office/drawing/2014/main" id="{2B8E2A9E-F7E2-722A-5C05-3E327A893CE6}"/>
                    </a:ext>
                  </a:extLst>
                </p:cNvPr>
                <p:cNvPicPr/>
                <p:nvPr/>
              </p:nvPicPr>
              <p:blipFill>
                <a:blip r:embed="rId29"/>
                <a:stretch>
                  <a:fillRect/>
                </a:stretch>
              </p:blipFill>
              <p:spPr>
                <a:xfrm>
                  <a:off x="553440" y="3363840"/>
                  <a:ext cx="164520" cy="327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2" name="Freihand 21">
                  <a:extLst>
                    <a:ext uri="{FF2B5EF4-FFF2-40B4-BE49-F238E27FC236}">
                      <a16:creationId xmlns:a16="http://schemas.microsoft.com/office/drawing/2014/main" id="{33A50D95-D237-335F-9C88-606A8F09B7CD}"/>
                    </a:ext>
                  </a:extLst>
                </p14:cNvPr>
                <p14:cNvContentPartPr/>
                <p14:nvPr/>
              </p14:nvContentPartPr>
              <p14:xfrm>
                <a:off x="312960" y="3627000"/>
                <a:ext cx="312120" cy="16200"/>
              </p14:xfrm>
            </p:contentPart>
          </mc:Choice>
          <mc:Fallback xmlns="">
            <p:pic>
              <p:nvPicPr>
                <p:cNvPr id="22" name="Freihand 21">
                  <a:extLst>
                    <a:ext uri="{FF2B5EF4-FFF2-40B4-BE49-F238E27FC236}">
                      <a16:creationId xmlns:a16="http://schemas.microsoft.com/office/drawing/2014/main" id="{983D9B77-288C-76F8-6B85-CE6DC56FBF95}"/>
                    </a:ext>
                  </a:extLst>
                </p:cNvPr>
                <p:cNvPicPr/>
                <p:nvPr/>
              </p:nvPicPr>
              <p:blipFill>
                <a:blip r:embed="rId31"/>
                <a:stretch>
                  <a:fillRect/>
                </a:stretch>
              </p:blipFill>
              <p:spPr>
                <a:xfrm>
                  <a:off x="295320" y="3609000"/>
                  <a:ext cx="347760" cy="5184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3" name="Freihand 22">
                  <a:extLst>
                    <a:ext uri="{FF2B5EF4-FFF2-40B4-BE49-F238E27FC236}">
                      <a16:creationId xmlns:a16="http://schemas.microsoft.com/office/drawing/2014/main" id="{E7A8BE87-52E0-7DE9-D2E8-EA43B5C2E203}"/>
                    </a:ext>
                  </a:extLst>
                </p14:cNvPr>
                <p14:cNvContentPartPr/>
                <p14:nvPr/>
              </p14:nvContentPartPr>
              <p14:xfrm>
                <a:off x="373800" y="3161880"/>
                <a:ext cx="244440" cy="367200"/>
              </p14:xfrm>
            </p:contentPart>
          </mc:Choice>
          <mc:Fallback xmlns="">
            <p:pic>
              <p:nvPicPr>
                <p:cNvPr id="23" name="Freihand 22">
                  <a:extLst>
                    <a:ext uri="{FF2B5EF4-FFF2-40B4-BE49-F238E27FC236}">
                      <a16:creationId xmlns:a16="http://schemas.microsoft.com/office/drawing/2014/main" id="{2D563EAC-E7DE-C249-42C0-0F7DF8ED2496}"/>
                    </a:ext>
                  </a:extLst>
                </p:cNvPr>
                <p:cNvPicPr/>
                <p:nvPr/>
              </p:nvPicPr>
              <p:blipFill>
                <a:blip r:embed="rId33"/>
                <a:stretch>
                  <a:fillRect/>
                </a:stretch>
              </p:blipFill>
              <p:spPr>
                <a:xfrm>
                  <a:off x="355800" y="3144240"/>
                  <a:ext cx="280080" cy="40284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4" name="Freihand 23">
                  <a:extLst>
                    <a:ext uri="{FF2B5EF4-FFF2-40B4-BE49-F238E27FC236}">
                      <a16:creationId xmlns:a16="http://schemas.microsoft.com/office/drawing/2014/main" id="{3B394E48-C9C8-C9AE-A15D-D0465D57712D}"/>
                    </a:ext>
                  </a:extLst>
                </p14:cNvPr>
                <p14:cNvContentPartPr/>
                <p14:nvPr/>
              </p14:nvContentPartPr>
              <p14:xfrm>
                <a:off x="268680" y="2944800"/>
                <a:ext cx="526680" cy="362520"/>
              </p14:xfrm>
            </p:contentPart>
          </mc:Choice>
          <mc:Fallback xmlns="">
            <p:pic>
              <p:nvPicPr>
                <p:cNvPr id="24" name="Freihand 23">
                  <a:extLst>
                    <a:ext uri="{FF2B5EF4-FFF2-40B4-BE49-F238E27FC236}">
                      <a16:creationId xmlns:a16="http://schemas.microsoft.com/office/drawing/2014/main" id="{4D182B8F-F885-D664-5DC4-CFD6ADBE2DFC}"/>
                    </a:ext>
                  </a:extLst>
                </p:cNvPr>
                <p:cNvPicPr/>
                <p:nvPr/>
              </p:nvPicPr>
              <p:blipFill>
                <a:blip r:embed="rId35"/>
                <a:stretch>
                  <a:fillRect/>
                </a:stretch>
              </p:blipFill>
              <p:spPr>
                <a:xfrm>
                  <a:off x="251040" y="2927160"/>
                  <a:ext cx="562320" cy="398160"/>
                </a:xfrm>
                <a:prstGeom prst="rect">
                  <a:avLst/>
                </a:prstGeom>
              </p:spPr>
            </p:pic>
          </mc:Fallback>
        </mc:AlternateContent>
      </p:grpSp>
      <p:grpSp>
        <p:nvGrpSpPr>
          <p:cNvPr id="25" name="Gruppieren 24">
            <a:extLst>
              <a:ext uri="{FF2B5EF4-FFF2-40B4-BE49-F238E27FC236}">
                <a16:creationId xmlns:a16="http://schemas.microsoft.com/office/drawing/2014/main" id="{1EC3A6FA-77AB-1050-ED93-4230108E020B}"/>
              </a:ext>
            </a:extLst>
          </p:cNvPr>
          <p:cNvGrpSpPr/>
          <p:nvPr/>
        </p:nvGrpSpPr>
        <p:grpSpPr>
          <a:xfrm>
            <a:off x="6718440" y="2962080"/>
            <a:ext cx="1836000" cy="1462320"/>
            <a:chOff x="6718440" y="2962080"/>
            <a:chExt cx="1836000" cy="1462320"/>
          </a:xfrm>
        </p:grpSpPr>
        <mc:AlternateContent xmlns:mc="http://schemas.openxmlformats.org/markup-compatibility/2006" xmlns:p14="http://schemas.microsoft.com/office/powerpoint/2010/main">
          <mc:Choice Requires="p14">
            <p:contentPart p14:bwMode="auto" r:id="rId36">
              <p14:nvContentPartPr>
                <p14:cNvPr id="26" name="Freihand 25">
                  <a:extLst>
                    <a:ext uri="{FF2B5EF4-FFF2-40B4-BE49-F238E27FC236}">
                      <a16:creationId xmlns:a16="http://schemas.microsoft.com/office/drawing/2014/main" id="{730EB1AB-4327-A7A7-1169-A065E2A4FDC8}"/>
                    </a:ext>
                  </a:extLst>
                </p14:cNvPr>
                <p14:cNvContentPartPr/>
                <p14:nvPr/>
              </p14:nvContentPartPr>
              <p14:xfrm>
                <a:off x="7255200" y="4053600"/>
                <a:ext cx="288720" cy="271800"/>
              </p14:xfrm>
            </p:contentPart>
          </mc:Choice>
          <mc:Fallback xmlns="">
            <p:pic>
              <p:nvPicPr>
                <p:cNvPr id="26" name="Freihand 25">
                  <a:extLst>
                    <a:ext uri="{FF2B5EF4-FFF2-40B4-BE49-F238E27FC236}">
                      <a16:creationId xmlns:a16="http://schemas.microsoft.com/office/drawing/2014/main" id="{7161C866-3D99-FC56-87E4-5CB2A85F326A}"/>
                    </a:ext>
                  </a:extLst>
                </p:cNvPr>
                <p:cNvPicPr/>
                <p:nvPr/>
              </p:nvPicPr>
              <p:blipFill>
                <a:blip r:embed="rId37"/>
                <a:stretch>
                  <a:fillRect/>
                </a:stretch>
              </p:blipFill>
              <p:spPr>
                <a:xfrm>
                  <a:off x="7237560" y="4035960"/>
                  <a:ext cx="324360" cy="30744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7" name="Freihand 26">
                  <a:extLst>
                    <a:ext uri="{FF2B5EF4-FFF2-40B4-BE49-F238E27FC236}">
                      <a16:creationId xmlns:a16="http://schemas.microsoft.com/office/drawing/2014/main" id="{570345F3-5850-2396-1C64-8B4D03A5C4B5}"/>
                    </a:ext>
                  </a:extLst>
                </p14:cNvPr>
                <p14:cNvContentPartPr/>
                <p14:nvPr/>
              </p14:nvContentPartPr>
              <p14:xfrm>
                <a:off x="7566600" y="4069080"/>
                <a:ext cx="335880" cy="355320"/>
              </p14:xfrm>
            </p:contentPart>
          </mc:Choice>
          <mc:Fallback xmlns="">
            <p:pic>
              <p:nvPicPr>
                <p:cNvPr id="27" name="Freihand 26">
                  <a:extLst>
                    <a:ext uri="{FF2B5EF4-FFF2-40B4-BE49-F238E27FC236}">
                      <a16:creationId xmlns:a16="http://schemas.microsoft.com/office/drawing/2014/main" id="{713FC1F3-123F-5A6B-646C-46601A22B044}"/>
                    </a:ext>
                  </a:extLst>
                </p:cNvPr>
                <p:cNvPicPr/>
                <p:nvPr/>
              </p:nvPicPr>
              <p:blipFill>
                <a:blip r:embed="rId39"/>
                <a:stretch>
                  <a:fillRect/>
                </a:stretch>
              </p:blipFill>
              <p:spPr>
                <a:xfrm>
                  <a:off x="7548600" y="4051080"/>
                  <a:ext cx="371520" cy="39096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Freihand 27">
                  <a:extLst>
                    <a:ext uri="{FF2B5EF4-FFF2-40B4-BE49-F238E27FC236}">
                      <a16:creationId xmlns:a16="http://schemas.microsoft.com/office/drawing/2014/main" id="{18AE23F3-A5C9-761A-D8C7-DDF641F4F43E}"/>
                    </a:ext>
                  </a:extLst>
                </p14:cNvPr>
                <p14:cNvContentPartPr/>
                <p14:nvPr/>
              </p14:nvContentPartPr>
              <p14:xfrm>
                <a:off x="7351320" y="3475800"/>
                <a:ext cx="222840" cy="540000"/>
              </p14:xfrm>
            </p:contentPart>
          </mc:Choice>
          <mc:Fallback xmlns="">
            <p:pic>
              <p:nvPicPr>
                <p:cNvPr id="28" name="Freihand 27">
                  <a:extLst>
                    <a:ext uri="{FF2B5EF4-FFF2-40B4-BE49-F238E27FC236}">
                      <a16:creationId xmlns:a16="http://schemas.microsoft.com/office/drawing/2014/main" id="{AF6CD68B-423F-16AE-F43D-575A1D16E8B4}"/>
                    </a:ext>
                  </a:extLst>
                </p:cNvPr>
                <p:cNvPicPr/>
                <p:nvPr/>
              </p:nvPicPr>
              <p:blipFill>
                <a:blip r:embed="rId41"/>
                <a:stretch>
                  <a:fillRect/>
                </a:stretch>
              </p:blipFill>
              <p:spPr>
                <a:xfrm>
                  <a:off x="7333680" y="3458160"/>
                  <a:ext cx="258480" cy="57564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Freihand 28">
                  <a:extLst>
                    <a:ext uri="{FF2B5EF4-FFF2-40B4-BE49-F238E27FC236}">
                      <a16:creationId xmlns:a16="http://schemas.microsoft.com/office/drawing/2014/main" id="{0A3ED635-4704-1F4A-84FD-8C424BB7A07B}"/>
                    </a:ext>
                  </a:extLst>
                </p14:cNvPr>
                <p14:cNvContentPartPr/>
                <p14:nvPr/>
              </p14:nvContentPartPr>
              <p14:xfrm>
                <a:off x="6718440" y="3549600"/>
                <a:ext cx="650520" cy="55080"/>
              </p14:xfrm>
            </p:contentPart>
          </mc:Choice>
          <mc:Fallback xmlns="">
            <p:pic>
              <p:nvPicPr>
                <p:cNvPr id="29" name="Freihand 28">
                  <a:extLst>
                    <a:ext uri="{FF2B5EF4-FFF2-40B4-BE49-F238E27FC236}">
                      <a16:creationId xmlns:a16="http://schemas.microsoft.com/office/drawing/2014/main" id="{FA781F1E-6507-B66A-0EC3-DCCA54130DDC}"/>
                    </a:ext>
                  </a:extLst>
                </p:cNvPr>
                <p:cNvPicPr/>
                <p:nvPr/>
              </p:nvPicPr>
              <p:blipFill>
                <a:blip r:embed="rId43"/>
                <a:stretch>
                  <a:fillRect/>
                </a:stretch>
              </p:blipFill>
              <p:spPr>
                <a:xfrm>
                  <a:off x="6700440" y="3531600"/>
                  <a:ext cx="686160" cy="9072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Freihand 29">
                  <a:extLst>
                    <a:ext uri="{FF2B5EF4-FFF2-40B4-BE49-F238E27FC236}">
                      <a16:creationId xmlns:a16="http://schemas.microsoft.com/office/drawing/2014/main" id="{0F0390D8-3B84-BA30-C0C2-3130DF45636B}"/>
                    </a:ext>
                  </a:extLst>
                </p14:cNvPr>
                <p14:cNvContentPartPr/>
                <p14:nvPr/>
              </p14:nvContentPartPr>
              <p14:xfrm>
                <a:off x="7437000" y="3186000"/>
                <a:ext cx="107640" cy="410760"/>
              </p14:xfrm>
            </p:contentPart>
          </mc:Choice>
          <mc:Fallback xmlns="">
            <p:pic>
              <p:nvPicPr>
                <p:cNvPr id="30" name="Freihand 29">
                  <a:extLst>
                    <a:ext uri="{FF2B5EF4-FFF2-40B4-BE49-F238E27FC236}">
                      <a16:creationId xmlns:a16="http://schemas.microsoft.com/office/drawing/2014/main" id="{760E9CBE-E0B5-B281-85FC-0EA090053F7A}"/>
                    </a:ext>
                  </a:extLst>
                </p:cNvPr>
                <p:cNvPicPr/>
                <p:nvPr/>
              </p:nvPicPr>
              <p:blipFill>
                <a:blip r:embed="rId45"/>
                <a:stretch>
                  <a:fillRect/>
                </a:stretch>
              </p:blipFill>
              <p:spPr>
                <a:xfrm>
                  <a:off x="7419000" y="3168000"/>
                  <a:ext cx="143280" cy="44640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Freihand 30">
                  <a:extLst>
                    <a:ext uri="{FF2B5EF4-FFF2-40B4-BE49-F238E27FC236}">
                      <a16:creationId xmlns:a16="http://schemas.microsoft.com/office/drawing/2014/main" id="{0EB1ACCD-E7A1-1D42-093A-5D5039419C0C}"/>
                    </a:ext>
                  </a:extLst>
                </p14:cNvPr>
                <p14:cNvContentPartPr/>
                <p14:nvPr/>
              </p14:nvContentPartPr>
              <p14:xfrm>
                <a:off x="7040640" y="3214800"/>
                <a:ext cx="382320" cy="275760"/>
              </p14:xfrm>
            </p:contentPart>
          </mc:Choice>
          <mc:Fallback xmlns="">
            <p:pic>
              <p:nvPicPr>
                <p:cNvPr id="31" name="Freihand 30">
                  <a:extLst>
                    <a:ext uri="{FF2B5EF4-FFF2-40B4-BE49-F238E27FC236}">
                      <a16:creationId xmlns:a16="http://schemas.microsoft.com/office/drawing/2014/main" id="{D8C31DF8-62E5-8720-836F-D96CF193BDD9}"/>
                    </a:ext>
                  </a:extLst>
                </p:cNvPr>
                <p:cNvPicPr/>
                <p:nvPr/>
              </p:nvPicPr>
              <p:blipFill>
                <a:blip r:embed="rId47"/>
                <a:stretch>
                  <a:fillRect/>
                </a:stretch>
              </p:blipFill>
              <p:spPr>
                <a:xfrm>
                  <a:off x="7022640" y="3197160"/>
                  <a:ext cx="417960" cy="31140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Freihand 31">
                  <a:extLst>
                    <a:ext uri="{FF2B5EF4-FFF2-40B4-BE49-F238E27FC236}">
                      <a16:creationId xmlns:a16="http://schemas.microsoft.com/office/drawing/2014/main" id="{3ECC289C-16D8-643C-05F7-EEB8595533AC}"/>
                    </a:ext>
                  </a:extLst>
                </p14:cNvPr>
                <p14:cNvContentPartPr/>
                <p14:nvPr/>
              </p14:nvContentPartPr>
              <p14:xfrm>
                <a:off x="8058360" y="4076280"/>
                <a:ext cx="201960" cy="252360"/>
              </p14:xfrm>
            </p:contentPart>
          </mc:Choice>
          <mc:Fallback xmlns="">
            <p:pic>
              <p:nvPicPr>
                <p:cNvPr id="32" name="Freihand 31">
                  <a:extLst>
                    <a:ext uri="{FF2B5EF4-FFF2-40B4-BE49-F238E27FC236}">
                      <a16:creationId xmlns:a16="http://schemas.microsoft.com/office/drawing/2014/main" id="{5B7DA7B6-7BA2-9CD5-9CE0-849C6187123A}"/>
                    </a:ext>
                  </a:extLst>
                </p:cNvPr>
                <p:cNvPicPr/>
                <p:nvPr/>
              </p:nvPicPr>
              <p:blipFill>
                <a:blip r:embed="rId49"/>
                <a:stretch>
                  <a:fillRect/>
                </a:stretch>
              </p:blipFill>
              <p:spPr>
                <a:xfrm>
                  <a:off x="8040360" y="4058640"/>
                  <a:ext cx="2376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Freihand 32">
                  <a:extLst>
                    <a:ext uri="{FF2B5EF4-FFF2-40B4-BE49-F238E27FC236}">
                      <a16:creationId xmlns:a16="http://schemas.microsoft.com/office/drawing/2014/main" id="{3D30F703-46EC-882B-A097-DD4AFC7E4919}"/>
                    </a:ext>
                  </a:extLst>
                </p14:cNvPr>
                <p14:cNvContentPartPr/>
                <p14:nvPr/>
              </p14:nvContentPartPr>
              <p14:xfrm>
                <a:off x="8275080" y="4061160"/>
                <a:ext cx="279360" cy="338400"/>
              </p14:xfrm>
            </p:contentPart>
          </mc:Choice>
          <mc:Fallback xmlns="">
            <p:pic>
              <p:nvPicPr>
                <p:cNvPr id="33" name="Freihand 32">
                  <a:extLst>
                    <a:ext uri="{FF2B5EF4-FFF2-40B4-BE49-F238E27FC236}">
                      <a16:creationId xmlns:a16="http://schemas.microsoft.com/office/drawing/2014/main" id="{EF94E682-DDA0-FE52-4C95-308077D6A7E8}"/>
                    </a:ext>
                  </a:extLst>
                </p:cNvPr>
                <p:cNvPicPr/>
                <p:nvPr/>
              </p:nvPicPr>
              <p:blipFill>
                <a:blip r:embed="rId51"/>
                <a:stretch>
                  <a:fillRect/>
                </a:stretch>
              </p:blipFill>
              <p:spPr>
                <a:xfrm>
                  <a:off x="8257080" y="4043520"/>
                  <a:ext cx="315000" cy="374040"/>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Freihand 33">
                  <a:extLst>
                    <a:ext uri="{FF2B5EF4-FFF2-40B4-BE49-F238E27FC236}">
                      <a16:creationId xmlns:a16="http://schemas.microsoft.com/office/drawing/2014/main" id="{656C5F31-4D15-0C60-734C-E6FF93E40100}"/>
                    </a:ext>
                  </a:extLst>
                </p14:cNvPr>
                <p14:cNvContentPartPr/>
                <p14:nvPr/>
              </p14:nvContentPartPr>
              <p14:xfrm>
                <a:off x="7997160" y="3160080"/>
                <a:ext cx="263520" cy="885960"/>
              </p14:xfrm>
            </p:contentPart>
          </mc:Choice>
          <mc:Fallback xmlns="">
            <p:pic>
              <p:nvPicPr>
                <p:cNvPr id="34" name="Freihand 33">
                  <a:extLst>
                    <a:ext uri="{FF2B5EF4-FFF2-40B4-BE49-F238E27FC236}">
                      <a16:creationId xmlns:a16="http://schemas.microsoft.com/office/drawing/2014/main" id="{F4A1D627-3623-AA41-729E-F84030418A18}"/>
                    </a:ext>
                  </a:extLst>
                </p:cNvPr>
                <p:cNvPicPr/>
                <p:nvPr/>
              </p:nvPicPr>
              <p:blipFill>
                <a:blip r:embed="rId53"/>
                <a:stretch>
                  <a:fillRect/>
                </a:stretch>
              </p:blipFill>
              <p:spPr>
                <a:xfrm>
                  <a:off x="7979520" y="3142440"/>
                  <a:ext cx="299160" cy="92160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Freihand 34">
                  <a:extLst>
                    <a:ext uri="{FF2B5EF4-FFF2-40B4-BE49-F238E27FC236}">
                      <a16:creationId xmlns:a16="http://schemas.microsoft.com/office/drawing/2014/main" id="{E8AC4BDF-FC03-C240-5B53-37A592277BB1}"/>
                    </a:ext>
                  </a:extLst>
                </p14:cNvPr>
                <p14:cNvContentPartPr/>
                <p14:nvPr/>
              </p14:nvContentPartPr>
              <p14:xfrm>
                <a:off x="8008320" y="3183840"/>
                <a:ext cx="190080" cy="573120"/>
              </p14:xfrm>
            </p:contentPart>
          </mc:Choice>
          <mc:Fallback xmlns="">
            <p:pic>
              <p:nvPicPr>
                <p:cNvPr id="35" name="Freihand 34">
                  <a:extLst>
                    <a:ext uri="{FF2B5EF4-FFF2-40B4-BE49-F238E27FC236}">
                      <a16:creationId xmlns:a16="http://schemas.microsoft.com/office/drawing/2014/main" id="{BE6D3F78-6E24-8781-C7D9-DAF09D0DBAAE}"/>
                    </a:ext>
                  </a:extLst>
                </p:cNvPr>
                <p:cNvPicPr/>
                <p:nvPr/>
              </p:nvPicPr>
              <p:blipFill>
                <a:blip r:embed="rId55"/>
                <a:stretch>
                  <a:fillRect/>
                </a:stretch>
              </p:blipFill>
              <p:spPr>
                <a:xfrm>
                  <a:off x="7990320" y="3165840"/>
                  <a:ext cx="225720" cy="60876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6" name="Freihand 35">
                  <a:extLst>
                    <a:ext uri="{FF2B5EF4-FFF2-40B4-BE49-F238E27FC236}">
                      <a16:creationId xmlns:a16="http://schemas.microsoft.com/office/drawing/2014/main" id="{F67C9F48-94BE-F86A-8F1C-0478B5C450A3}"/>
                    </a:ext>
                  </a:extLst>
                </p14:cNvPr>
                <p14:cNvContentPartPr/>
                <p14:nvPr/>
              </p14:nvContentPartPr>
              <p14:xfrm>
                <a:off x="7802040" y="2962080"/>
                <a:ext cx="321480" cy="255960"/>
              </p14:xfrm>
            </p:contentPart>
          </mc:Choice>
          <mc:Fallback xmlns="">
            <p:pic>
              <p:nvPicPr>
                <p:cNvPr id="36" name="Freihand 35">
                  <a:extLst>
                    <a:ext uri="{FF2B5EF4-FFF2-40B4-BE49-F238E27FC236}">
                      <a16:creationId xmlns:a16="http://schemas.microsoft.com/office/drawing/2014/main" id="{B2874663-34D1-E75F-DF51-7D6A8DF260D7}"/>
                    </a:ext>
                  </a:extLst>
                </p:cNvPr>
                <p:cNvPicPr/>
                <p:nvPr/>
              </p:nvPicPr>
              <p:blipFill>
                <a:blip r:embed="rId57"/>
                <a:stretch>
                  <a:fillRect/>
                </a:stretch>
              </p:blipFill>
              <p:spPr>
                <a:xfrm>
                  <a:off x="7784400" y="2944080"/>
                  <a:ext cx="357120" cy="291600"/>
                </a:xfrm>
                <a:prstGeom prst="rect">
                  <a:avLst/>
                </a:prstGeom>
              </p:spPr>
            </p:pic>
          </mc:Fallback>
        </mc:AlternateContent>
      </p:grpSp>
      <p:pic>
        <p:nvPicPr>
          <p:cNvPr id="37" name="Grafik 36">
            <a:extLst>
              <a:ext uri="{FF2B5EF4-FFF2-40B4-BE49-F238E27FC236}">
                <a16:creationId xmlns:a16="http://schemas.microsoft.com/office/drawing/2014/main" id="{12BA391A-9C64-CBD4-BC45-DB3F4A3CBB43}"/>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877555" y="3529778"/>
            <a:ext cx="463710" cy="463710"/>
          </a:xfrm>
          <a:prstGeom prst="rect">
            <a:avLst/>
          </a:prstGeom>
        </p:spPr>
      </p:pic>
      <p:pic>
        <p:nvPicPr>
          <p:cNvPr id="38" name="Grafik 37">
            <a:extLst>
              <a:ext uri="{FF2B5EF4-FFF2-40B4-BE49-F238E27FC236}">
                <a16:creationId xmlns:a16="http://schemas.microsoft.com/office/drawing/2014/main" id="{111D5528-74D5-05BA-AAFC-052762992D4F}"/>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206970" y="3513945"/>
            <a:ext cx="463710" cy="463710"/>
          </a:xfrm>
          <a:prstGeom prst="rect">
            <a:avLst/>
          </a:prstGeom>
        </p:spPr>
      </p:pic>
      <p:pic>
        <p:nvPicPr>
          <p:cNvPr id="39" name="Grafik 38">
            <a:extLst>
              <a:ext uri="{FF2B5EF4-FFF2-40B4-BE49-F238E27FC236}">
                <a16:creationId xmlns:a16="http://schemas.microsoft.com/office/drawing/2014/main" id="{30F3BF1C-9919-B6E4-4B08-8CAAAD70E969}"/>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4915838" y="3521520"/>
            <a:ext cx="463710" cy="463710"/>
          </a:xfrm>
          <a:prstGeom prst="rect">
            <a:avLst/>
          </a:prstGeom>
        </p:spPr>
      </p:pic>
      <p:pic>
        <p:nvPicPr>
          <p:cNvPr id="40" name="Grafik 39">
            <a:extLst>
              <a:ext uri="{FF2B5EF4-FFF2-40B4-BE49-F238E27FC236}">
                <a16:creationId xmlns:a16="http://schemas.microsoft.com/office/drawing/2014/main" id="{60801E6F-F671-B824-05DD-F25EB4D62B4E}"/>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3751868" y="3544170"/>
            <a:ext cx="463710" cy="463710"/>
          </a:xfrm>
          <a:prstGeom prst="rect">
            <a:avLst/>
          </a:prstGeom>
        </p:spPr>
      </p:pic>
      <p:pic>
        <p:nvPicPr>
          <p:cNvPr id="41" name="Grafik 40">
            <a:extLst>
              <a:ext uri="{FF2B5EF4-FFF2-40B4-BE49-F238E27FC236}">
                <a16:creationId xmlns:a16="http://schemas.microsoft.com/office/drawing/2014/main" id="{04600FF3-C9C9-3E9B-5953-0774492D7D47}"/>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5514675" y="3507450"/>
            <a:ext cx="463710" cy="463710"/>
          </a:xfrm>
          <a:prstGeom prst="rect">
            <a:avLst/>
          </a:prstGeom>
        </p:spPr>
      </p:pic>
      <p:pic>
        <p:nvPicPr>
          <p:cNvPr id="42" name="Grafik 41">
            <a:extLst>
              <a:ext uri="{FF2B5EF4-FFF2-40B4-BE49-F238E27FC236}">
                <a16:creationId xmlns:a16="http://schemas.microsoft.com/office/drawing/2014/main" id="{6F093A5E-92C0-42AF-033A-53C46A6145A4}"/>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483077" y="3506910"/>
            <a:ext cx="463710" cy="463710"/>
          </a:xfrm>
          <a:prstGeom prst="rect">
            <a:avLst/>
          </a:prstGeom>
        </p:spPr>
      </p:pic>
      <p:pic>
        <p:nvPicPr>
          <p:cNvPr id="43" name="Grafik 42">
            <a:extLst>
              <a:ext uri="{FF2B5EF4-FFF2-40B4-BE49-F238E27FC236}">
                <a16:creationId xmlns:a16="http://schemas.microsoft.com/office/drawing/2014/main" id="{C8F08EFD-591F-39BB-26FF-79295EAB6242}"/>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800057" y="3522861"/>
            <a:ext cx="463710" cy="463710"/>
          </a:xfrm>
          <a:prstGeom prst="rect">
            <a:avLst/>
          </a:prstGeom>
        </p:spPr>
      </p:pic>
      <p:pic>
        <p:nvPicPr>
          <p:cNvPr id="44" name="Grafik 43">
            <a:extLst>
              <a:ext uri="{FF2B5EF4-FFF2-40B4-BE49-F238E27FC236}">
                <a16:creationId xmlns:a16="http://schemas.microsoft.com/office/drawing/2014/main" id="{FF7A0269-3A52-EDF0-30BA-D1B6A27B3465}"/>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2188905" y="3484140"/>
            <a:ext cx="463710" cy="463710"/>
          </a:xfrm>
          <a:prstGeom prst="rect">
            <a:avLst/>
          </a:prstGeom>
        </p:spPr>
      </p:pic>
      <p:pic>
        <p:nvPicPr>
          <p:cNvPr id="45" name="Grafik 44">
            <a:extLst>
              <a:ext uri="{FF2B5EF4-FFF2-40B4-BE49-F238E27FC236}">
                <a16:creationId xmlns:a16="http://schemas.microsoft.com/office/drawing/2014/main" id="{2BD5D078-B708-9430-00C2-442423DB565C}"/>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3126030" y="3529830"/>
            <a:ext cx="463710" cy="463710"/>
          </a:xfrm>
          <a:prstGeom prst="rect">
            <a:avLst/>
          </a:prstGeom>
        </p:spPr>
      </p:pic>
      <p:pic>
        <p:nvPicPr>
          <p:cNvPr id="46" name="Grafik 45">
            <a:extLst>
              <a:ext uri="{FF2B5EF4-FFF2-40B4-BE49-F238E27FC236}">
                <a16:creationId xmlns:a16="http://schemas.microsoft.com/office/drawing/2014/main" id="{72909A40-DE1E-688F-2B73-4DE46DB522AD}"/>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6681840" y="3281152"/>
            <a:ext cx="329535" cy="329535"/>
          </a:xfrm>
          <a:prstGeom prst="rect">
            <a:avLst/>
          </a:prstGeom>
        </p:spPr>
      </p:pic>
      <mc:AlternateContent xmlns:mc="http://schemas.openxmlformats.org/markup-compatibility/2006" xmlns:p14="http://schemas.microsoft.com/office/powerpoint/2010/main">
        <mc:Choice Requires="p14">
          <p:contentPart p14:bwMode="auto" r:id="rId59">
            <p14:nvContentPartPr>
              <p14:cNvPr id="47" name="Freihand 46">
                <a:extLst>
                  <a:ext uri="{FF2B5EF4-FFF2-40B4-BE49-F238E27FC236}">
                    <a16:creationId xmlns:a16="http://schemas.microsoft.com/office/drawing/2014/main" id="{13BFCFF0-EF05-3A75-09AF-4B20B63CE37A}"/>
                  </a:ext>
                </a:extLst>
              </p14:cNvPr>
              <p14:cNvContentPartPr/>
              <p14:nvPr/>
            </p14:nvContentPartPr>
            <p14:xfrm>
              <a:off x="1510035" y="3106421"/>
              <a:ext cx="451440" cy="491400"/>
            </p14:xfrm>
          </p:contentPart>
        </mc:Choice>
        <mc:Fallback xmlns="">
          <p:pic>
            <p:nvPicPr>
              <p:cNvPr id="47" name="Freihand 46">
                <a:extLst>
                  <a:ext uri="{FF2B5EF4-FFF2-40B4-BE49-F238E27FC236}">
                    <a16:creationId xmlns:a16="http://schemas.microsoft.com/office/drawing/2014/main" id="{13BFCFF0-EF05-3A75-09AF-4B20B63CE37A}"/>
                  </a:ext>
                </a:extLst>
              </p:cNvPr>
              <p:cNvPicPr/>
              <p:nvPr/>
            </p:nvPicPr>
            <p:blipFill>
              <a:blip r:embed="rId60"/>
              <a:stretch>
                <a:fillRect/>
              </a:stretch>
            </p:blipFill>
            <p:spPr>
              <a:xfrm>
                <a:off x="1474395" y="3070781"/>
                <a:ext cx="523080" cy="563040"/>
              </a:xfrm>
              <a:prstGeom prst="rect">
                <a:avLst/>
              </a:prstGeom>
            </p:spPr>
          </p:pic>
        </mc:Fallback>
      </mc:AlternateContent>
    </p:spTree>
    <p:extLst>
      <p:ext uri="{BB962C8B-B14F-4D97-AF65-F5344CB8AC3E}">
        <p14:creationId xmlns:p14="http://schemas.microsoft.com/office/powerpoint/2010/main" val="1884070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50" fill="hold">
                                          <p:stCondLst>
                                            <p:cond delay="0"/>
                                          </p:stCondLst>
                                        </p:cTn>
                                        <p:tgtEl>
                                          <p:spTgt spid="46"/>
                                        </p:tgtEl>
                                        <p:attrNameLst>
                                          <p:attrName>r</p:attrName>
                                        </p:attrNameLst>
                                      </p:cBhvr>
                                    </p:animRot>
                                    <p:animRot by="-240000">
                                      <p:cBhvr>
                                        <p:cTn id="9" dur="100" fill="hold">
                                          <p:stCondLst>
                                            <p:cond delay="100"/>
                                          </p:stCondLst>
                                        </p:cTn>
                                        <p:tgtEl>
                                          <p:spTgt spid="46"/>
                                        </p:tgtEl>
                                        <p:attrNameLst>
                                          <p:attrName>r</p:attrName>
                                        </p:attrNameLst>
                                      </p:cBhvr>
                                    </p:animRot>
                                    <p:animRot by="240000">
                                      <p:cBhvr>
                                        <p:cTn id="10" dur="100" fill="hold">
                                          <p:stCondLst>
                                            <p:cond delay="200"/>
                                          </p:stCondLst>
                                        </p:cTn>
                                        <p:tgtEl>
                                          <p:spTgt spid="46"/>
                                        </p:tgtEl>
                                        <p:attrNameLst>
                                          <p:attrName>r</p:attrName>
                                        </p:attrNameLst>
                                      </p:cBhvr>
                                    </p:animRot>
                                    <p:animRot by="-240000">
                                      <p:cBhvr>
                                        <p:cTn id="11" dur="100" fill="hold">
                                          <p:stCondLst>
                                            <p:cond delay="300"/>
                                          </p:stCondLst>
                                        </p:cTn>
                                        <p:tgtEl>
                                          <p:spTgt spid="46"/>
                                        </p:tgtEl>
                                        <p:attrNameLst>
                                          <p:attrName>r</p:attrName>
                                        </p:attrNameLst>
                                      </p:cBhvr>
                                    </p:animRot>
                                    <p:animRot by="120000">
                                      <p:cBhvr>
                                        <p:cTn id="12" dur="100" fill="hold">
                                          <p:stCondLst>
                                            <p:cond delay="400"/>
                                          </p:stCondLst>
                                        </p:cTn>
                                        <p:tgtEl>
                                          <p:spTgt spid="46"/>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0" presetClass="path" presetSubtype="0" repeatCount="indefinite" accel="50000" decel="50000" fill="hold" nodeType="withEffect">
                                  <p:stCondLst>
                                    <p:cond delay="0"/>
                                  </p:stCondLst>
                                  <p:childTnLst>
                                    <p:animMotion origin="layout" path="M 0.02882 0.08516 L 0.02882 0.08578 C 0.03767 0.05307 0.04548 0.0142 0.0559 -0.01018 C 0.10277 -0.12249 0.0842 -0.08608 0.10989 -0.13452 C 0.11597 -0.0975 0.10937 -0.13267 0.1375 -0.14748 C 0.15295 -0.15612 0.1684 -0.1626 0.18402 -0.16692 C 0.19652 -0.17093 0.23125 -0.17309 0.2434 -0.1734 L 0.29531 -0.16507 C 0.31163 -0.16353 0.3283 -0.16754 0.34479 -0.16322 C 0.38021 -0.15273 0.3967 -0.12774 0.43159 -0.09102 C 0.44271 -0.06418 0.45659 -0.03332 0.46701 0.00031 C 0.49791 0.10151 0.47934 0.06202 0.49548 0.09411 C 0.46788 0.09812 0.49027 0.09565 0.44739 0.09411 L 0.37587 0.09164 L 0.31493 0.08763 L 0.25798 0.08948 C 0.23628 0.08917 0.21458 0.08516 0.19271 0.083 L 0.12187 0.08516 C 0.10434 0.0867 0.08698 0.0901 0.06962 0.09164 C 0.04722 0.09411 0.03541 0.0867 0.02882 0.08516 Z " pathEditMode="relative" rAng="0" ptsTypes="AAAAAAAAAAAAAAAAAAAA">
                                      <p:cBhvr>
                                        <p:cTn id="18" dur="2000" fill="hold"/>
                                        <p:tgtEl>
                                          <p:spTgt spid="47"/>
                                        </p:tgtEl>
                                        <p:attrNameLst>
                                          <p:attrName>ppt_x</p:attrName>
                                          <p:attrName>ppt_y</p:attrName>
                                        </p:attrNameLst>
                                      </p:cBhvr>
                                      <p:rCtr x="23333" y="-123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err="1"/>
              <a:t>Trickshots</a:t>
            </a:r>
            <a:endParaRPr lang="de-DE" dirty="0"/>
          </a:p>
          <a:p>
            <a:pPr lvl="1"/>
            <a:r>
              <a:rPr lang="de-DE" dirty="0"/>
              <a:t>Mit geschlossenen Augen zu werfen zählt </a:t>
            </a:r>
            <a:r>
              <a:rPr lang="de-DE" b="1" u="sng" dirty="0"/>
              <a:t>nicht</a:t>
            </a:r>
            <a:r>
              <a:rPr lang="de-DE" dirty="0"/>
              <a:t> als </a:t>
            </a:r>
            <a:r>
              <a:rPr lang="de-DE" dirty="0" err="1"/>
              <a:t>Trickshot</a:t>
            </a:r>
            <a:endParaRPr lang="de-DE" dirty="0"/>
          </a:p>
          <a:p>
            <a:pPr lvl="1"/>
            <a:r>
              <a:rPr lang="de-DE" dirty="0"/>
              <a:t>Der Wurf wird genau dann als </a:t>
            </a:r>
            <a:r>
              <a:rPr lang="de-DE" dirty="0" err="1"/>
              <a:t>Trickshot</a:t>
            </a:r>
            <a:r>
              <a:rPr lang="de-DE" dirty="0"/>
              <a:t> gewertet, wenn mindestens eines der folgenden Kriterien erfüllt ist:</a:t>
            </a:r>
          </a:p>
          <a:p>
            <a:pPr lvl="2"/>
            <a:r>
              <a:rPr lang="de-DE" dirty="0"/>
              <a:t>Wurf aus mindestens zwei Metern Abstand zur eigenen Tischkante</a:t>
            </a:r>
          </a:p>
          <a:p>
            <a:pPr lvl="2"/>
            <a:r>
              <a:rPr lang="de-DE" dirty="0"/>
              <a:t>Wegdrehen des Oberkörpers um 135° bis 225°</a:t>
            </a:r>
          </a:p>
          <a:p>
            <a:pPr lvl="2"/>
            <a:r>
              <a:rPr lang="de-DE" dirty="0"/>
              <a:t>Der Ball wird an eine Oberfläche reflektiert, die nicht von dem ursprünglichen Aufbau stammt</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23</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spTree>
    <p:extLst>
      <p:ext uri="{BB962C8B-B14F-4D97-AF65-F5344CB8AC3E}">
        <p14:creationId xmlns:p14="http://schemas.microsoft.com/office/powerpoint/2010/main" val="2275918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Sonderregeln</a:t>
            </a:r>
          </a:p>
          <a:p>
            <a:pPr lvl="1"/>
            <a:r>
              <a:rPr lang="de-DE" dirty="0"/>
              <a:t>Trifft ein Team beide Würfe in </a:t>
            </a:r>
            <a:r>
              <a:rPr lang="de-DE" b="1" u="sng" dirty="0"/>
              <a:t>unterschiedliche</a:t>
            </a:r>
            <a:r>
              <a:rPr lang="de-DE" dirty="0"/>
              <a:t> Becher, erhalten sie die Bälle zurück und dürfen erneut werfen („Balls back“)</a:t>
            </a:r>
          </a:p>
          <a:p>
            <a:pPr lvl="1"/>
            <a:r>
              <a:rPr lang="de-DE" dirty="0"/>
              <a:t>Trifft ein Team beide Würfe in den </a:t>
            </a:r>
            <a:r>
              <a:rPr lang="de-DE" b="1" u="sng" dirty="0"/>
              <a:t>gleichen</a:t>
            </a:r>
            <a:r>
              <a:rPr lang="de-DE" dirty="0"/>
              <a:t> Becher, darf das werfende Team zwei weitere beliebige Becher zum Leertrinken auswählen und sie anschließend wegstellen lassen</a:t>
            </a:r>
          </a:p>
          <a:p>
            <a:pPr lvl="1"/>
            <a:r>
              <a:rPr lang="de-DE" dirty="0"/>
              <a:t>Es gibt keine </a:t>
            </a:r>
            <a:r>
              <a:rPr lang="de-DE" dirty="0" err="1"/>
              <a:t>Streaks</a:t>
            </a:r>
            <a:r>
              <a:rPr lang="de-DE" dirty="0"/>
              <a:t> (mehrmaliges Treffen des gleichen Werfers in aufeinander folgenden Runden)</a:t>
            </a:r>
          </a:p>
          <a:p>
            <a:pPr lvl="1"/>
            <a:r>
              <a:rPr lang="de-DE" dirty="0"/>
              <a:t>Von jedem Team dürfen einmal pro Spiel die Becher des Gegners beliebig neu angeordnet werden, der vorderste Becher muss jedoch an die gleich Stelle, wie die Spitze der ursprünglichen Pyramide gestellt werden</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24</a:t>
            </a:fld>
            <a:endParaRPr lang="en-US" noProof="0"/>
          </a:p>
        </p:txBody>
      </p:sp>
      <p:sp>
        <p:nvSpPr>
          <p:cNvPr id="6" name="Titel 5"/>
          <p:cNvSpPr>
            <a:spLocks noGrp="1"/>
          </p:cNvSpPr>
          <p:nvPr>
            <p:ph type="title"/>
          </p:nvPr>
        </p:nvSpPr>
        <p:spPr/>
        <p:txBody>
          <a:bodyPr>
            <a:normAutofit fontScale="90000"/>
          </a:bodyPr>
          <a:lstStyle/>
          <a:p>
            <a:r>
              <a:rPr lang="de-DE" dirty="0"/>
              <a:t>Mathematisch-physikalische Grundlagen</a:t>
            </a:r>
            <a:br>
              <a:rPr lang="de-DE" dirty="0"/>
            </a:br>
            <a:r>
              <a:rPr lang="de-DE" dirty="0"/>
              <a:t>Parabelflugbahnberechnung bei </a:t>
            </a:r>
            <a:r>
              <a:rPr lang="de-DE" dirty="0" err="1"/>
              <a:t>Bierpong</a:t>
            </a:r>
            <a:endParaRPr lang="de-DE" dirty="0"/>
          </a:p>
        </p:txBody>
      </p:sp>
    </p:spTree>
    <p:extLst>
      <p:ext uri="{BB962C8B-B14F-4D97-AF65-F5344CB8AC3E}">
        <p14:creationId xmlns:p14="http://schemas.microsoft.com/office/powerpoint/2010/main" val="4124616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Erfunden wurde die Elektrostatik im Jahr 0 von Gott</a:t>
            </a:r>
          </a:p>
          <a:p>
            <a:pPr>
              <a:lnSpc>
                <a:spcPct val="100000"/>
              </a:lnSpc>
            </a:pPr>
            <a:r>
              <a:rPr lang="de-DE" dirty="0"/>
              <a:t>„Die Elektrostatik ist das Teilgebiet der Physik, das sich mit ruhenden elektrischen Ladungen, Ladungsverteilungen und den elektrischen Feldern geladener Körper befasst.“ </a:t>
            </a:r>
          </a:p>
          <a:p>
            <a:pPr marL="0" indent="0">
              <a:lnSpc>
                <a:spcPct val="100000"/>
              </a:lnSpc>
              <a:buNone/>
            </a:pPr>
            <a:r>
              <a:rPr lang="de-DE" sz="1200" dirty="0"/>
              <a:t>     ~ Einstein, Kein: Elektrostatik. 2003. URL: https://de.wikipedia.org/wiki/Elektrostatik. Stand: 27.03.2003</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25</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spTree>
    <p:extLst>
      <p:ext uri="{BB962C8B-B14F-4D97-AF65-F5344CB8AC3E}">
        <p14:creationId xmlns:p14="http://schemas.microsoft.com/office/powerpoint/2010/main" val="3210076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sz="1800" dirty="0"/>
              <a:t>Die wichtigsten Feldformen auf einen Blick</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26</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pic>
        <p:nvPicPr>
          <p:cNvPr id="11" name="Grafik 10">
            <a:extLst>
              <a:ext uri="{FF2B5EF4-FFF2-40B4-BE49-F238E27FC236}">
                <a16:creationId xmlns:a16="http://schemas.microsoft.com/office/drawing/2014/main" id="{C3AAFC42-1E08-58C8-54D8-7FD1FD9295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5122" y="1439573"/>
            <a:ext cx="6673755" cy="3012511"/>
          </a:xfrm>
          <a:prstGeom prst="rect">
            <a:avLst/>
          </a:prstGeom>
        </p:spPr>
      </p:pic>
      <p:sp>
        <p:nvSpPr>
          <p:cNvPr id="12" name="Textfeld 11">
            <a:extLst>
              <a:ext uri="{FF2B5EF4-FFF2-40B4-BE49-F238E27FC236}">
                <a16:creationId xmlns:a16="http://schemas.microsoft.com/office/drawing/2014/main" id="{E17AA9C3-6189-D1B6-85D4-8A19C5C6CBA1}"/>
              </a:ext>
            </a:extLst>
          </p:cNvPr>
          <p:cNvSpPr txBox="1"/>
          <p:nvPr/>
        </p:nvSpPr>
        <p:spPr>
          <a:xfrm>
            <a:off x="2097301" y="4559985"/>
            <a:ext cx="4949395" cy="230832"/>
          </a:xfrm>
          <a:prstGeom prst="rect">
            <a:avLst/>
          </a:prstGeom>
          <a:noFill/>
        </p:spPr>
        <p:txBody>
          <a:bodyPr wrap="square" rtlCol="0">
            <a:spAutoFit/>
          </a:bodyPr>
          <a:lstStyle/>
          <a:p>
            <a:r>
              <a:rPr lang="de-DE" sz="900" i="1" dirty="0">
                <a:solidFill>
                  <a:schemeClr val="bg1">
                    <a:lumMod val="65000"/>
                  </a:schemeClr>
                </a:solidFill>
              </a:rPr>
              <a:t>https://www.leifiphysik.de/elektrizitaetslehre/ladungen-felder-mittelstufe/grundwissen/feldlinien</a:t>
            </a:r>
          </a:p>
        </p:txBody>
      </p:sp>
    </p:spTree>
    <p:extLst>
      <p:ext uri="{BB962C8B-B14F-4D97-AF65-F5344CB8AC3E}">
        <p14:creationId xmlns:p14="http://schemas.microsoft.com/office/powerpoint/2010/main" val="2246145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sz="1800" dirty="0"/>
              <a:t>Die </a:t>
            </a:r>
            <a:r>
              <a:rPr lang="de-DE" sz="1800" u="sng" dirty="0"/>
              <a:t>grundlegendsten</a:t>
            </a:r>
            <a:r>
              <a:rPr lang="de-DE" sz="1800" dirty="0"/>
              <a:t> Gleichungen wurden verfasst von James Clerk Maxwell</a:t>
            </a:r>
          </a:p>
          <a:p>
            <a:r>
              <a:rPr lang="de-DE" sz="1800" dirty="0"/>
              <a:t>Sie heißen Maxwell-Gleichungen</a:t>
            </a:r>
          </a:p>
          <a:p>
            <a:endParaRPr lang="de-DE" sz="1800" dirty="0"/>
          </a:p>
          <a:p>
            <a:pPr marL="0" indent="0">
              <a:buNone/>
            </a:pPr>
            <a:endParaRPr lang="de-DE" sz="1800" dirty="0"/>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27</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mc:AlternateContent xmlns:mc="http://schemas.openxmlformats.org/markup-compatibility/2006" xmlns:a14="http://schemas.microsoft.com/office/drawing/2010/main">
        <mc:Choice Requires="a14">
          <p:graphicFrame>
            <p:nvGraphicFramePr>
              <p:cNvPr id="7" name="Tabelle 8">
                <a:extLst>
                  <a:ext uri="{FF2B5EF4-FFF2-40B4-BE49-F238E27FC236}">
                    <a16:creationId xmlns:a16="http://schemas.microsoft.com/office/drawing/2014/main" id="{462B7605-DDC0-9791-9652-FD36043AF19D}"/>
                  </a:ext>
                </a:extLst>
              </p:cNvPr>
              <p:cNvGraphicFramePr>
                <a:graphicFrameLocks noGrp="1"/>
              </p:cNvGraphicFramePr>
              <p:nvPr>
                <p:extLst>
                  <p:ext uri="{D42A27DB-BD31-4B8C-83A1-F6EECF244321}">
                    <p14:modId xmlns:p14="http://schemas.microsoft.com/office/powerpoint/2010/main" val="4188890725"/>
                  </p:ext>
                </p:extLst>
              </p:nvPr>
            </p:nvGraphicFramePr>
            <p:xfrm>
              <a:off x="396000" y="1870059"/>
              <a:ext cx="8343900" cy="2841755"/>
            </p:xfrm>
            <a:graphic>
              <a:graphicData uri="http://schemas.openxmlformats.org/drawingml/2006/table">
                <a:tbl>
                  <a:tblPr firstRow="1" bandRow="1">
                    <a:tableStyleId>{5C22544A-7EE6-4342-B048-85BDC9FD1C3A}</a:tableStyleId>
                  </a:tblPr>
                  <a:tblGrid>
                    <a:gridCol w="2781300">
                      <a:extLst>
                        <a:ext uri="{9D8B030D-6E8A-4147-A177-3AD203B41FA5}">
                          <a16:colId xmlns:a16="http://schemas.microsoft.com/office/drawing/2014/main" val="1316467565"/>
                        </a:ext>
                      </a:extLst>
                    </a:gridCol>
                    <a:gridCol w="2781300">
                      <a:extLst>
                        <a:ext uri="{9D8B030D-6E8A-4147-A177-3AD203B41FA5}">
                          <a16:colId xmlns:a16="http://schemas.microsoft.com/office/drawing/2014/main" val="908728035"/>
                        </a:ext>
                      </a:extLst>
                    </a:gridCol>
                    <a:gridCol w="2781300">
                      <a:extLst>
                        <a:ext uri="{9D8B030D-6E8A-4147-A177-3AD203B41FA5}">
                          <a16:colId xmlns:a16="http://schemas.microsoft.com/office/drawing/2014/main" val="2904250173"/>
                        </a:ext>
                      </a:extLst>
                    </a:gridCol>
                  </a:tblGrid>
                  <a:tr h="536767">
                    <a:tc>
                      <a:txBody>
                        <a:bodyPr/>
                        <a:lstStyle/>
                        <a:p>
                          <a:pPr algn="ctr"/>
                          <a:endParaRPr lang="de-DE" dirty="0"/>
                        </a:p>
                      </a:txBody>
                      <a:tcPr anchor="ctr"/>
                    </a:tc>
                    <a:tc>
                      <a:txBody>
                        <a:bodyPr/>
                        <a:lstStyle/>
                        <a:p>
                          <a:pPr algn="ctr"/>
                          <a:r>
                            <a:rPr lang="de-DE" dirty="0"/>
                            <a:t>Differentielle Form</a:t>
                          </a:r>
                        </a:p>
                      </a:txBody>
                      <a:tcPr anchor="ctr"/>
                    </a:tc>
                    <a:tc>
                      <a:txBody>
                        <a:bodyPr/>
                        <a:lstStyle/>
                        <a:p>
                          <a:pPr algn="ctr"/>
                          <a:r>
                            <a:rPr lang="de-DE" dirty="0"/>
                            <a:t>Integral Form</a:t>
                          </a:r>
                        </a:p>
                      </a:txBody>
                      <a:tcPr anchor="ctr"/>
                    </a:tc>
                    <a:extLst>
                      <a:ext uri="{0D108BD9-81ED-4DB2-BD59-A6C34878D82A}">
                        <a16:rowId xmlns:a16="http://schemas.microsoft.com/office/drawing/2014/main" val="1983975432"/>
                      </a:ext>
                    </a:extLst>
                  </a:tr>
                  <a:tr h="536767">
                    <a:tc>
                      <a:txBody>
                        <a:bodyPr/>
                        <a:lstStyle/>
                        <a:p>
                          <a:r>
                            <a:rPr lang="de-DE" dirty="0"/>
                            <a:t>Durchflutungsgesetz</a:t>
                          </a:r>
                        </a:p>
                      </a:txBody>
                      <a:tcPr anchor="ctr"/>
                    </a:tc>
                    <a:tc>
                      <a:txBody>
                        <a:bodyPr/>
                        <a:lstStyle/>
                        <a:p>
                          <a:pPr/>
                          <a14:m>
                            <m:oMathPara xmlns:m="http://schemas.openxmlformats.org/officeDocument/2006/math">
                              <m:oMathParaPr>
                                <m:jc m:val="centerGroup"/>
                              </m:oMathParaPr>
                              <m:oMath xmlns:m="http://schemas.openxmlformats.org/officeDocument/2006/math">
                                <m:r>
                                  <m:rPr>
                                    <m:sty m:val="p"/>
                                  </m:rPr>
                                  <a:rPr lang="de-DE" i="1" smtClean="0">
                                    <a:latin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𝐻</m:t>
                                    </m:r>
                                  </m:e>
                                </m:acc>
                                <m:r>
                                  <a:rPr lang="de-DE" b="0"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𝐽</m:t>
                                    </m:r>
                                  </m:e>
                                </m:acc>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𝐷</m:t>
                                        </m:r>
                                      </m:e>
                                    </m:acc>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den>
                                </m:f>
                              </m:oMath>
                            </m:oMathPara>
                          </a14:m>
                          <a:endParaRPr lang="de-DE" dirty="0"/>
                        </a:p>
                      </a:txBody>
                      <a:tcPr anchor="ctr"/>
                    </a:tc>
                    <a:tc>
                      <a:txBody>
                        <a:bodyPr/>
                        <a:lstStyle/>
                        <a:p>
                          <a:pPr/>
                          <a14:m>
                            <m:oMathPara xmlns:m="http://schemas.openxmlformats.org/officeDocument/2006/math">
                              <m:oMathParaPr>
                                <m:jc m:val="centerGroup"/>
                              </m:oMathParaPr>
                              <m:oMath xmlns:m="http://schemas.openxmlformats.org/officeDocument/2006/math">
                                <m:nary>
                                  <m:naryPr>
                                    <m:chr m:val="∮"/>
                                    <m:ctrlPr>
                                      <a:rPr lang="de-DE" i="1" smtClean="0">
                                        <a:latin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sub>
                                  <m:sup/>
                                  <m:e>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𝐻</m:t>
                                        </m:r>
                                      </m:e>
                                    </m:acc>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𝑑</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𝑠</m:t>
                                        </m:r>
                                      </m:e>
                                    </m:acc>
                                  </m:e>
                                </m:nary>
                                <m:r>
                                  <a:rPr lang="de-DE" b="0" i="1" smtClean="0">
                                    <a:latin typeface="Cambria Math" panose="02040503050406030204" pitchFamily="18" charset="0"/>
                                    <a:ea typeface="Cambria Math" panose="02040503050406030204" pitchFamily="18" charset="0"/>
                                  </a:rPr>
                                  <m:t>=</m:t>
                                </m:r>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𝐹</m:t>
                                    </m:r>
                                  </m:sub>
                                  <m:sup/>
                                  <m:e>
                                    <m:d>
                                      <m:dPr>
                                        <m:ctrlPr>
                                          <a:rPr lang="de-DE" b="0" i="1" smtClean="0">
                                            <a:latin typeface="Cambria Math" panose="02040503050406030204" pitchFamily="18" charset="0"/>
                                            <a:ea typeface="Cambria Math" panose="02040503050406030204" pitchFamily="18" charset="0"/>
                                          </a:rPr>
                                        </m:ctrlPr>
                                      </m:dPr>
                                      <m:e>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𝐽</m:t>
                                            </m:r>
                                          </m:e>
                                        </m:acc>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𝐷</m:t>
                                                </m:r>
                                              </m:e>
                                            </m:acc>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den>
                                        </m:f>
                                      </m:e>
                                    </m:d>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𝐹</m:t>
                                        </m:r>
                                      </m:e>
                                    </m:acc>
                                  </m:e>
                                </m:nary>
                              </m:oMath>
                            </m:oMathPara>
                          </a14:m>
                          <a:endParaRPr lang="de-DE" dirty="0"/>
                        </a:p>
                      </a:txBody>
                      <a:tcPr anchor="ctr"/>
                    </a:tc>
                    <a:extLst>
                      <a:ext uri="{0D108BD9-81ED-4DB2-BD59-A6C34878D82A}">
                        <a16:rowId xmlns:a16="http://schemas.microsoft.com/office/drawing/2014/main" val="4045429775"/>
                      </a:ext>
                    </a:extLst>
                  </a:tr>
                  <a:tr h="536767">
                    <a:tc>
                      <a:txBody>
                        <a:bodyPr/>
                        <a:lstStyle/>
                        <a:p>
                          <a:r>
                            <a:rPr lang="de-DE" dirty="0"/>
                            <a:t>Induktionsgesetz</a:t>
                          </a:r>
                        </a:p>
                      </a:txBody>
                      <a:tcPr anchor="ct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de-DE" i="1" smtClean="0">
                                    <a:latin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𝐸</m:t>
                                    </m:r>
                                  </m:e>
                                </m:acc>
                                <m:r>
                                  <a:rPr lang="de-DE" b="0" i="1" smtClean="0">
                                    <a:latin typeface="Cambria Math" panose="02040503050406030204" pitchFamily="18" charset="0"/>
                                    <a:ea typeface="Cambria Math" panose="02040503050406030204" pitchFamily="18" charset="0"/>
                                  </a:rPr>
                                  <m:t>=−</m:t>
                                </m:r>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𝐵</m:t>
                                        </m:r>
                                      </m:e>
                                    </m:acc>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den>
                                </m:f>
                              </m:oMath>
                            </m:oMathPara>
                          </a14:m>
                          <a:endParaRPr lang="de-DE" dirty="0"/>
                        </a:p>
                      </a:txBody>
                      <a:tcPr anchor="ct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lang="de-DE" i="1" smtClean="0">
                                        <a:latin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𝐹</m:t>
                                    </m:r>
                                  </m:sub>
                                  <m:sup/>
                                  <m:e>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𝐸</m:t>
                                        </m:r>
                                      </m:e>
                                    </m:acc>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𝑑</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𝑠</m:t>
                                        </m:r>
                                      </m:e>
                                    </m:acc>
                                  </m:e>
                                </m:nary>
                                <m:r>
                                  <a:rPr lang="de-DE" b="0" i="1" smtClean="0">
                                    <a:latin typeface="Cambria Math" panose="02040503050406030204" pitchFamily="18" charset="0"/>
                                    <a:ea typeface="Cambria Math" panose="02040503050406030204" pitchFamily="18" charset="0"/>
                                  </a:rPr>
                                  <m:t>=−</m:t>
                                </m:r>
                                <m:nary>
                                  <m:naryPr>
                                    <m:ctrlPr>
                                      <a:rPr lang="de-DE" b="0" i="1" smtClean="0">
                                        <a:latin typeface="Cambria Math" panose="02040503050406030204" pitchFamily="18" charset="0"/>
                                        <a:ea typeface="Cambria Math" panose="02040503050406030204" pitchFamily="18" charset="0"/>
                                      </a:rPr>
                                    </m:ctrlPr>
                                  </m:naryPr>
                                  <m:sub>
                                    <m:r>
                                      <m:rPr>
                                        <m:brk m:alnAt="23"/>
                                      </m:rPr>
                                      <a:rPr lang="de-DE" b="0" i="1" smtClean="0">
                                        <a:latin typeface="Cambria Math" panose="02040503050406030204" pitchFamily="18" charset="0"/>
                                        <a:ea typeface="Cambria Math" panose="02040503050406030204" pitchFamily="18" charset="0"/>
                                      </a:rPr>
                                      <m:t>𝐹</m:t>
                                    </m:r>
                                  </m:sub>
                                  <m:sup/>
                                  <m:e>
                                    <m:f>
                                      <m:fPr>
                                        <m:ctrlPr>
                                          <a:rPr lang="de-DE" b="0" i="1" smtClean="0">
                                            <a:latin typeface="Cambria Math" panose="02040503050406030204" pitchFamily="18" charset="0"/>
                                            <a:ea typeface="Cambria Math" panose="02040503050406030204" pitchFamily="18" charset="0"/>
                                          </a:rPr>
                                        </m:ctrlPr>
                                      </m:fPr>
                                      <m:num>
                                        <m:r>
                                          <a:rPr lang="de-DE" b="0"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𝐵</m:t>
                                            </m:r>
                                          </m:e>
                                        </m:acc>
                                      </m:num>
                                      <m:den>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𝑡</m:t>
                                        </m:r>
                                      </m:den>
                                    </m:f>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𝐹</m:t>
                                        </m:r>
                                      </m:e>
                                    </m:acc>
                                  </m:e>
                                </m:nary>
                              </m:oMath>
                            </m:oMathPara>
                          </a14:m>
                          <a:endParaRPr lang="de-DE" dirty="0"/>
                        </a:p>
                      </a:txBody>
                      <a:tcPr anchor="ctr"/>
                    </a:tc>
                    <a:extLst>
                      <a:ext uri="{0D108BD9-81ED-4DB2-BD59-A6C34878D82A}">
                        <a16:rowId xmlns:a16="http://schemas.microsoft.com/office/drawing/2014/main" val="4011188109"/>
                      </a:ext>
                    </a:extLst>
                  </a:tr>
                  <a:tr h="536767">
                    <a:tc>
                      <a:txBody>
                        <a:bodyPr/>
                        <a:lstStyle/>
                        <a:p>
                          <a:r>
                            <a:rPr lang="de-DE" dirty="0"/>
                            <a:t>Gaußsches Gesetz</a:t>
                          </a:r>
                        </a:p>
                      </a:txBody>
                      <a:tcPr anchor="ct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de-DE" i="1" smtClean="0">
                                    <a:latin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𝐷</m:t>
                                    </m:r>
                                  </m:e>
                                </m:acc>
                                <m:r>
                                  <a:rPr lang="de-DE" b="0" i="1" smtClean="0">
                                    <a:latin typeface="Cambria Math" panose="02040503050406030204" pitchFamily="18" charset="0"/>
                                    <a:ea typeface="Cambria Math" panose="02040503050406030204" pitchFamily="18" charset="0"/>
                                  </a:rPr>
                                  <m:t>=</m:t>
                                </m:r>
                                <m:r>
                                  <m:rPr>
                                    <m:nor/>
                                  </m:rPr>
                                  <a:rPr lang="el-GR" dirty="0" smtClean="0"/>
                                  <m:t>ρ</m:t>
                                </m:r>
                              </m:oMath>
                            </m:oMathPara>
                          </a14:m>
                          <a:endParaRPr lang="de-DE" dirty="0"/>
                        </a:p>
                      </a:txBody>
                      <a:tcPr anchor="ct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lang="de-DE" i="1" smtClean="0">
                                        <a:latin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m:t>
                                    </m:r>
                                  </m:sub>
                                  <m:sup/>
                                  <m:e>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𝐷</m:t>
                                        </m:r>
                                      </m:e>
                                    </m:acc>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𝑑</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𝐹</m:t>
                                        </m:r>
                                      </m:e>
                                    </m:acc>
                                  </m:e>
                                </m:nary>
                                <m:r>
                                  <a:rPr lang="de-DE" b="0" i="1" smtClean="0">
                                    <a:latin typeface="Cambria Math" panose="02040503050406030204" pitchFamily="18" charset="0"/>
                                    <a:ea typeface="Cambria Math" panose="02040503050406030204" pitchFamily="18" charset="0"/>
                                  </a:rPr>
                                  <m:t>=</m:t>
                                </m:r>
                                <m:nary>
                                  <m:naryPr>
                                    <m:ctrlPr>
                                      <a:rPr lang="de-DE" b="0" i="1" smtClean="0">
                                        <a:latin typeface="Cambria Math" panose="02040503050406030204" pitchFamily="18" charset="0"/>
                                        <a:ea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𝑉</m:t>
                                    </m:r>
                                  </m:sub>
                                  <m:sup/>
                                  <m:e>
                                    <m:r>
                                      <m:rPr>
                                        <m:nor/>
                                      </m:rPr>
                                      <a:rPr lang="el-GR" dirty="0" smtClean="0"/>
                                      <m:t>ρ</m:t>
                                    </m:r>
                                    <m:r>
                                      <a:rPr lang="de-DE"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𝑑𝑉</m:t>
                                    </m:r>
                                  </m:e>
                                </m:nary>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𝑄</m:t>
                                </m:r>
                              </m:oMath>
                            </m:oMathPara>
                          </a14:m>
                          <a:endParaRPr lang="de-DE" dirty="0"/>
                        </a:p>
                      </a:txBody>
                      <a:tcPr anchor="ctr"/>
                    </a:tc>
                    <a:extLst>
                      <a:ext uri="{0D108BD9-81ED-4DB2-BD59-A6C34878D82A}">
                        <a16:rowId xmlns:a16="http://schemas.microsoft.com/office/drawing/2014/main" val="242192387"/>
                      </a:ext>
                    </a:extLst>
                  </a:tr>
                  <a:tr h="536767">
                    <a:tc>
                      <a:txBody>
                        <a:bodyPr/>
                        <a:lstStyle/>
                        <a:p>
                          <a:endParaRPr lang="de-DE"/>
                        </a:p>
                      </a:txBody>
                      <a:tcPr anchor="ct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m:rPr>
                                    <m:sty m:val="p"/>
                                  </m:rPr>
                                  <a:rPr lang="de-DE" i="1" smtClean="0">
                                    <a:latin typeface="Cambria Math" panose="02040503050406030204" pitchFamily="18" charset="0"/>
                                  </a:rPr>
                                  <m:t>∇</m:t>
                                </m:r>
                                <m:r>
                                  <a:rPr lang="de-DE" i="1" smtClean="0">
                                    <a:latin typeface="Cambria Math" panose="02040503050406030204" pitchFamily="18" charset="0"/>
                                    <a:ea typeface="Cambria Math" panose="02040503050406030204" pitchFamily="18" charset="0"/>
                                  </a:rPr>
                                  <m:t>∙</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𝐵</m:t>
                                    </m:r>
                                  </m:e>
                                </m:acc>
                                <m:r>
                                  <a:rPr lang="de-DE" b="0" i="1" smtClean="0">
                                    <a:latin typeface="Cambria Math" panose="02040503050406030204" pitchFamily="18" charset="0"/>
                                    <a:ea typeface="Cambria Math" panose="02040503050406030204" pitchFamily="18" charset="0"/>
                                  </a:rPr>
                                  <m:t>=</m:t>
                                </m:r>
                                <m:r>
                                  <m:rPr>
                                    <m:nor/>
                                  </m:rPr>
                                  <a:rPr lang="de-DE" b="0" i="0" smtClean="0">
                                    <a:latin typeface="Cambria Math" panose="02040503050406030204" pitchFamily="18" charset="0"/>
                                    <a:ea typeface="Cambria Math" panose="02040503050406030204" pitchFamily="18" charset="0"/>
                                  </a:rPr>
                                  <m:t>0</m:t>
                                </m:r>
                              </m:oMath>
                            </m:oMathPara>
                          </a14:m>
                          <a:endParaRPr lang="de-DE" dirty="0"/>
                        </a:p>
                      </a:txBody>
                      <a:tcPr anchor="ctr"/>
                    </a:tc>
                    <a:tc>
                      <a:txBody>
                        <a:bodyPr/>
                        <a:lstStyle/>
                        <a:p>
                          <a:pPr marL="0" marR="0" lvl="0" indent="0" algn="l" defTabSz="685983"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nary>
                                  <m:naryPr>
                                    <m:chr m:val="∮"/>
                                    <m:ctrlPr>
                                      <a:rPr lang="de-DE" i="1" smtClean="0">
                                        <a:latin typeface="Cambria Math" panose="02040503050406030204" pitchFamily="18" charset="0"/>
                                      </a:rPr>
                                    </m:ctrlPr>
                                  </m:naryPr>
                                  <m:sub>
                                    <m:r>
                                      <a:rPr lang="de-DE" b="0" i="1" smtClean="0">
                                        <a:latin typeface="Cambria Math" panose="02040503050406030204" pitchFamily="18" charset="0"/>
                                        <a:ea typeface="Cambria Math" panose="02040503050406030204" pitchFamily="18" charset="0"/>
                                      </a:rPr>
                                      <m:t>𝜕</m:t>
                                    </m:r>
                                    <m:r>
                                      <a:rPr lang="de-DE" b="0" i="1" smtClean="0">
                                        <a:latin typeface="Cambria Math" panose="02040503050406030204" pitchFamily="18" charset="0"/>
                                        <a:ea typeface="Cambria Math" panose="02040503050406030204" pitchFamily="18" charset="0"/>
                                      </a:rPr>
                                      <m:t>𝑉</m:t>
                                    </m:r>
                                  </m:sub>
                                  <m:sup/>
                                  <m:e>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𝐵</m:t>
                                        </m:r>
                                      </m:e>
                                    </m:acc>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𝑑</m:t>
                                    </m:r>
                                    <m:acc>
                                      <m:accPr>
                                        <m:chr m:val="⃗"/>
                                        <m:ctrlPr>
                                          <a:rPr lang="de-DE" i="1" smtClean="0">
                                            <a:latin typeface="Cambria Math" panose="02040503050406030204" pitchFamily="18" charset="0"/>
                                            <a:ea typeface="Cambria Math" panose="02040503050406030204" pitchFamily="18" charset="0"/>
                                          </a:rPr>
                                        </m:ctrlPr>
                                      </m:accPr>
                                      <m:e>
                                        <m:r>
                                          <a:rPr lang="de-DE" b="0" i="1" smtClean="0">
                                            <a:latin typeface="Cambria Math" panose="02040503050406030204" pitchFamily="18" charset="0"/>
                                            <a:ea typeface="Cambria Math" panose="02040503050406030204" pitchFamily="18" charset="0"/>
                                          </a:rPr>
                                          <m:t>𝐹</m:t>
                                        </m:r>
                                      </m:e>
                                    </m:acc>
                                  </m:e>
                                </m:nary>
                                <m:r>
                                  <a:rPr lang="de-DE" b="0" i="1" smtClean="0">
                                    <a:latin typeface="Cambria Math" panose="02040503050406030204" pitchFamily="18" charset="0"/>
                                    <a:ea typeface="Cambria Math" panose="02040503050406030204" pitchFamily="18" charset="0"/>
                                  </a:rPr>
                                  <m:t>=0</m:t>
                                </m:r>
                              </m:oMath>
                            </m:oMathPara>
                          </a14:m>
                          <a:endParaRPr lang="de-DE" dirty="0"/>
                        </a:p>
                      </a:txBody>
                      <a:tcPr anchor="ctr"/>
                    </a:tc>
                    <a:extLst>
                      <a:ext uri="{0D108BD9-81ED-4DB2-BD59-A6C34878D82A}">
                        <a16:rowId xmlns:a16="http://schemas.microsoft.com/office/drawing/2014/main" val="1889430578"/>
                      </a:ext>
                    </a:extLst>
                  </a:tr>
                </a:tbl>
              </a:graphicData>
            </a:graphic>
          </p:graphicFrame>
        </mc:Choice>
        <mc:Fallback xmlns="">
          <p:graphicFrame>
            <p:nvGraphicFramePr>
              <p:cNvPr id="7" name="Tabelle 8">
                <a:extLst>
                  <a:ext uri="{FF2B5EF4-FFF2-40B4-BE49-F238E27FC236}">
                    <a16:creationId xmlns:a16="http://schemas.microsoft.com/office/drawing/2014/main" id="{462B7605-DDC0-9791-9652-FD36043AF19D}"/>
                  </a:ext>
                </a:extLst>
              </p:cNvPr>
              <p:cNvGraphicFramePr>
                <a:graphicFrameLocks noGrp="1"/>
              </p:cNvGraphicFramePr>
              <p:nvPr>
                <p:extLst>
                  <p:ext uri="{D42A27DB-BD31-4B8C-83A1-F6EECF244321}">
                    <p14:modId xmlns:p14="http://schemas.microsoft.com/office/powerpoint/2010/main" val="4188890725"/>
                  </p:ext>
                </p:extLst>
              </p:nvPr>
            </p:nvGraphicFramePr>
            <p:xfrm>
              <a:off x="396000" y="1870059"/>
              <a:ext cx="8343900" cy="2849756"/>
            </p:xfrm>
            <a:graphic>
              <a:graphicData uri="http://schemas.openxmlformats.org/drawingml/2006/table">
                <a:tbl>
                  <a:tblPr firstRow="1" bandRow="1">
                    <a:tableStyleId>{5C22544A-7EE6-4342-B048-85BDC9FD1C3A}</a:tableStyleId>
                  </a:tblPr>
                  <a:tblGrid>
                    <a:gridCol w="2781300">
                      <a:extLst>
                        <a:ext uri="{9D8B030D-6E8A-4147-A177-3AD203B41FA5}">
                          <a16:colId xmlns:a16="http://schemas.microsoft.com/office/drawing/2014/main" val="1316467565"/>
                        </a:ext>
                      </a:extLst>
                    </a:gridCol>
                    <a:gridCol w="2781300">
                      <a:extLst>
                        <a:ext uri="{9D8B030D-6E8A-4147-A177-3AD203B41FA5}">
                          <a16:colId xmlns:a16="http://schemas.microsoft.com/office/drawing/2014/main" val="908728035"/>
                        </a:ext>
                      </a:extLst>
                    </a:gridCol>
                    <a:gridCol w="2781300">
                      <a:extLst>
                        <a:ext uri="{9D8B030D-6E8A-4147-A177-3AD203B41FA5}">
                          <a16:colId xmlns:a16="http://schemas.microsoft.com/office/drawing/2014/main" val="2904250173"/>
                        </a:ext>
                      </a:extLst>
                    </a:gridCol>
                  </a:tblGrid>
                  <a:tr h="536767">
                    <a:tc>
                      <a:txBody>
                        <a:bodyPr/>
                        <a:lstStyle/>
                        <a:p>
                          <a:pPr algn="ctr"/>
                          <a:endParaRPr lang="de-DE" dirty="0"/>
                        </a:p>
                      </a:txBody>
                      <a:tcPr anchor="ctr"/>
                    </a:tc>
                    <a:tc>
                      <a:txBody>
                        <a:bodyPr/>
                        <a:lstStyle/>
                        <a:p>
                          <a:pPr algn="ctr"/>
                          <a:r>
                            <a:rPr lang="de-DE" dirty="0"/>
                            <a:t>Differentielle Form</a:t>
                          </a:r>
                        </a:p>
                      </a:txBody>
                      <a:tcPr anchor="ctr"/>
                    </a:tc>
                    <a:tc>
                      <a:txBody>
                        <a:bodyPr/>
                        <a:lstStyle/>
                        <a:p>
                          <a:pPr algn="ctr"/>
                          <a:r>
                            <a:rPr lang="de-DE" dirty="0"/>
                            <a:t>Integral Form</a:t>
                          </a:r>
                        </a:p>
                      </a:txBody>
                      <a:tcPr anchor="ctr"/>
                    </a:tc>
                    <a:extLst>
                      <a:ext uri="{0D108BD9-81ED-4DB2-BD59-A6C34878D82A}">
                        <a16:rowId xmlns:a16="http://schemas.microsoft.com/office/drawing/2014/main" val="1983975432"/>
                      </a:ext>
                    </a:extLst>
                  </a:tr>
                  <a:tr h="591439">
                    <a:tc>
                      <a:txBody>
                        <a:bodyPr/>
                        <a:lstStyle/>
                        <a:p>
                          <a:r>
                            <a:rPr lang="de-DE" dirty="0"/>
                            <a:t>Durchflutungsgesetz</a:t>
                          </a:r>
                        </a:p>
                      </a:txBody>
                      <a:tcPr anchor="ctr"/>
                    </a:tc>
                    <a:tc>
                      <a:txBody>
                        <a:bodyPr/>
                        <a:lstStyle/>
                        <a:p>
                          <a:endParaRPr lang="de-DE"/>
                        </a:p>
                      </a:txBody>
                      <a:tcPr anchor="ctr">
                        <a:blipFill>
                          <a:blip r:embed="rId2"/>
                          <a:stretch>
                            <a:fillRect l="-100439" t="-90816" r="-101096" b="-290816"/>
                          </a:stretch>
                        </a:blipFill>
                      </a:tcPr>
                    </a:tc>
                    <a:tc>
                      <a:txBody>
                        <a:bodyPr/>
                        <a:lstStyle/>
                        <a:p>
                          <a:endParaRPr lang="de-DE"/>
                        </a:p>
                      </a:txBody>
                      <a:tcPr anchor="ctr">
                        <a:blipFill>
                          <a:blip r:embed="rId2"/>
                          <a:stretch>
                            <a:fillRect l="-200000" t="-90816" r="-875" b="-290816"/>
                          </a:stretch>
                        </a:blipFill>
                      </a:tcPr>
                    </a:tc>
                    <a:extLst>
                      <a:ext uri="{0D108BD9-81ED-4DB2-BD59-A6C34878D82A}">
                        <a16:rowId xmlns:a16="http://schemas.microsoft.com/office/drawing/2014/main" val="4045429775"/>
                      </a:ext>
                    </a:extLst>
                  </a:tr>
                  <a:tr h="577152">
                    <a:tc>
                      <a:txBody>
                        <a:bodyPr/>
                        <a:lstStyle/>
                        <a:p>
                          <a:r>
                            <a:rPr lang="de-DE" dirty="0"/>
                            <a:t>Induktionsgesetz</a:t>
                          </a:r>
                        </a:p>
                      </a:txBody>
                      <a:tcPr anchor="ctr"/>
                    </a:tc>
                    <a:tc>
                      <a:txBody>
                        <a:bodyPr/>
                        <a:lstStyle/>
                        <a:p>
                          <a:endParaRPr lang="de-DE"/>
                        </a:p>
                      </a:txBody>
                      <a:tcPr anchor="ctr">
                        <a:blipFill>
                          <a:blip r:embed="rId2"/>
                          <a:stretch>
                            <a:fillRect l="-100439" t="-196842" r="-101096" b="-200000"/>
                          </a:stretch>
                        </a:blipFill>
                      </a:tcPr>
                    </a:tc>
                    <a:tc>
                      <a:txBody>
                        <a:bodyPr/>
                        <a:lstStyle/>
                        <a:p>
                          <a:endParaRPr lang="de-DE"/>
                        </a:p>
                      </a:txBody>
                      <a:tcPr anchor="ctr">
                        <a:blipFill>
                          <a:blip r:embed="rId2"/>
                          <a:stretch>
                            <a:fillRect l="-200000" t="-196842" r="-875" b="-200000"/>
                          </a:stretch>
                        </a:blipFill>
                      </a:tcPr>
                    </a:tc>
                    <a:extLst>
                      <a:ext uri="{0D108BD9-81ED-4DB2-BD59-A6C34878D82A}">
                        <a16:rowId xmlns:a16="http://schemas.microsoft.com/office/drawing/2014/main" val="4011188109"/>
                      </a:ext>
                    </a:extLst>
                  </a:tr>
                  <a:tr h="572199">
                    <a:tc>
                      <a:txBody>
                        <a:bodyPr/>
                        <a:lstStyle/>
                        <a:p>
                          <a:r>
                            <a:rPr lang="de-DE" dirty="0"/>
                            <a:t>Gaußsches Gesetz</a:t>
                          </a:r>
                        </a:p>
                      </a:txBody>
                      <a:tcPr anchor="ctr"/>
                    </a:tc>
                    <a:tc>
                      <a:txBody>
                        <a:bodyPr/>
                        <a:lstStyle/>
                        <a:p>
                          <a:endParaRPr lang="de-DE"/>
                        </a:p>
                      </a:txBody>
                      <a:tcPr anchor="ctr">
                        <a:blipFill>
                          <a:blip r:embed="rId2"/>
                          <a:stretch>
                            <a:fillRect l="-100439" t="-300000" r="-101096" b="-102128"/>
                          </a:stretch>
                        </a:blipFill>
                      </a:tcPr>
                    </a:tc>
                    <a:tc>
                      <a:txBody>
                        <a:bodyPr/>
                        <a:lstStyle/>
                        <a:p>
                          <a:endParaRPr lang="de-DE"/>
                        </a:p>
                      </a:txBody>
                      <a:tcPr anchor="ctr">
                        <a:blipFill>
                          <a:blip r:embed="rId2"/>
                          <a:stretch>
                            <a:fillRect l="-200000" t="-300000" r="-875" b="-102128"/>
                          </a:stretch>
                        </a:blipFill>
                      </a:tcPr>
                    </a:tc>
                    <a:extLst>
                      <a:ext uri="{0D108BD9-81ED-4DB2-BD59-A6C34878D82A}">
                        <a16:rowId xmlns:a16="http://schemas.microsoft.com/office/drawing/2014/main" val="242192387"/>
                      </a:ext>
                    </a:extLst>
                  </a:tr>
                  <a:tr h="572199">
                    <a:tc>
                      <a:txBody>
                        <a:bodyPr/>
                        <a:lstStyle/>
                        <a:p>
                          <a:endParaRPr lang="de-DE"/>
                        </a:p>
                      </a:txBody>
                      <a:tcPr anchor="ctr"/>
                    </a:tc>
                    <a:tc>
                      <a:txBody>
                        <a:bodyPr/>
                        <a:lstStyle/>
                        <a:p>
                          <a:endParaRPr lang="de-DE"/>
                        </a:p>
                      </a:txBody>
                      <a:tcPr anchor="ctr">
                        <a:blipFill>
                          <a:blip r:embed="rId2"/>
                          <a:stretch>
                            <a:fillRect l="-100439" t="-400000" r="-101096" b="-2128"/>
                          </a:stretch>
                        </a:blipFill>
                      </a:tcPr>
                    </a:tc>
                    <a:tc>
                      <a:txBody>
                        <a:bodyPr/>
                        <a:lstStyle/>
                        <a:p>
                          <a:endParaRPr lang="de-DE"/>
                        </a:p>
                      </a:txBody>
                      <a:tcPr anchor="ctr">
                        <a:blipFill>
                          <a:blip r:embed="rId2"/>
                          <a:stretch>
                            <a:fillRect l="-200000" t="-400000" r="-875" b="-2128"/>
                          </a:stretch>
                        </a:blipFill>
                      </a:tcPr>
                    </a:tc>
                    <a:extLst>
                      <a:ext uri="{0D108BD9-81ED-4DB2-BD59-A6C34878D82A}">
                        <a16:rowId xmlns:a16="http://schemas.microsoft.com/office/drawing/2014/main" val="1889430578"/>
                      </a:ext>
                    </a:extLst>
                  </a:tr>
                </a:tbl>
              </a:graphicData>
            </a:graphic>
          </p:graphicFrame>
        </mc:Fallback>
      </mc:AlternateContent>
    </p:spTree>
    <p:extLst>
      <p:ext uri="{BB962C8B-B14F-4D97-AF65-F5344CB8AC3E}">
        <p14:creationId xmlns:p14="http://schemas.microsoft.com/office/powerpoint/2010/main" val="4234095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nhaltsplatzhalter 6" descr="Ein Bild, das drinnen, Person, Wand enthält.&#10;&#10;Automatisch generierte Beschreibung">
            <a:extLst>
              <a:ext uri="{FF2B5EF4-FFF2-40B4-BE49-F238E27FC236}">
                <a16:creationId xmlns:a16="http://schemas.microsoft.com/office/drawing/2014/main" id="{8EED77F6-734D-C8F3-051D-1EE783C323A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79033" y="1032706"/>
            <a:ext cx="5985934" cy="3367088"/>
          </a:xfrm>
        </p:spPr>
      </p:pic>
      <p:sp>
        <p:nvSpPr>
          <p:cNvPr id="3" name="Datumsplatzhalter 2">
            <a:extLst>
              <a:ext uri="{FF2B5EF4-FFF2-40B4-BE49-F238E27FC236}">
                <a16:creationId xmlns:a16="http://schemas.microsoft.com/office/drawing/2014/main" id="{5CDF288D-7AC8-5361-9E66-152D4B557183}"/>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E1232CD4-2A41-35E4-D651-0F2A0BAA3B56}"/>
              </a:ext>
            </a:extLst>
          </p:cNvPr>
          <p:cNvSpPr>
            <a:spLocks noGrp="1"/>
          </p:cNvSpPr>
          <p:nvPr>
            <p:ph type="sldNum" sz="quarter" idx="12"/>
          </p:nvPr>
        </p:nvSpPr>
        <p:spPr/>
        <p:txBody>
          <a:bodyPr/>
          <a:lstStyle/>
          <a:p>
            <a:fld id="{61696EC4-B4CF-4701-AD06-A8439D6D8E12}" type="slidenum">
              <a:rPr lang="en-US" noProof="0" smtClean="0"/>
              <a:t>28</a:t>
            </a:fld>
            <a:endParaRPr lang="en-US" noProof="0"/>
          </a:p>
        </p:txBody>
      </p:sp>
      <p:sp>
        <p:nvSpPr>
          <p:cNvPr id="5" name="Titel 4">
            <a:extLst>
              <a:ext uri="{FF2B5EF4-FFF2-40B4-BE49-F238E27FC236}">
                <a16:creationId xmlns:a16="http://schemas.microsoft.com/office/drawing/2014/main" id="{6AA96D14-D42D-04BA-FC9A-268B0D04FDBD}"/>
              </a:ext>
            </a:extLst>
          </p:cNvPr>
          <p:cNvSpPr>
            <a:spLocks noGrp="1"/>
          </p:cNvSpPr>
          <p:nvPr>
            <p:ph type="title"/>
          </p:nvPr>
        </p:nvSpPr>
        <p:spPr>
          <a:xfrm rot="165633">
            <a:off x="0" y="296244"/>
            <a:ext cx="8741391" cy="575989"/>
          </a:xfrm>
          <a:noFill/>
          <a:effectLst>
            <a:outerShdw blurRad="76200" dist="88900" dir="13800000" algn="tl" rotWithShape="0">
              <a:schemeClr val="tx1"/>
            </a:outerShdw>
          </a:effectLst>
        </p:spPr>
        <p:txBody>
          <a:bodyPr>
            <a:noAutofit/>
            <a:scene3d>
              <a:camera prst="orthographicFront"/>
              <a:lightRig rig="threePt" dir="t"/>
            </a:scene3d>
            <a:sp3d extrusionH="57150">
              <a:bevelT w="57150" h="38100" prst="artDeco"/>
            </a:sp3d>
          </a:bodyPr>
          <a:lstStyle/>
          <a:p>
            <a:pPr algn="ctr"/>
            <a:r>
              <a:rPr lang="de-DE" sz="4800" dirty="0" err="1">
                <a:gradFill flip="none" rotWithShape="1">
                  <a:gsLst>
                    <a:gs pos="0">
                      <a:srgbClr val="FF0000">
                        <a:lumMod val="100000"/>
                      </a:srgbClr>
                    </a:gs>
                    <a:gs pos="23000">
                      <a:srgbClr val="FFFF00"/>
                    </a:gs>
                    <a:gs pos="80000">
                      <a:srgbClr val="3B44FB"/>
                    </a:gs>
                    <a:gs pos="52000">
                      <a:srgbClr val="0BF916"/>
                    </a:gs>
                    <a:gs pos="100000">
                      <a:srgbClr val="E505CA"/>
                    </a:gs>
                  </a:gsLst>
                  <a:lin ang="0" scaled="1"/>
                  <a:tileRect/>
                </a:gradFill>
              </a:rPr>
              <a:t>Ragecage</a:t>
            </a:r>
            <a:endParaRPr lang="de-DE" sz="4800" dirty="0">
              <a:gradFill flip="none" rotWithShape="1">
                <a:gsLst>
                  <a:gs pos="0">
                    <a:srgbClr val="FF0000">
                      <a:lumMod val="100000"/>
                    </a:srgbClr>
                  </a:gs>
                  <a:gs pos="23000">
                    <a:srgbClr val="FFFF00"/>
                  </a:gs>
                  <a:gs pos="80000">
                    <a:srgbClr val="3B44FB"/>
                  </a:gs>
                  <a:gs pos="52000">
                    <a:srgbClr val="0BF916"/>
                  </a:gs>
                  <a:gs pos="100000">
                    <a:srgbClr val="E505CA"/>
                  </a:gs>
                </a:gsLst>
                <a:lin ang="0" scaled="1"/>
                <a:tileRect/>
              </a:gradFill>
            </a:endParaRPr>
          </a:p>
        </p:txBody>
      </p:sp>
      <p:sp>
        <p:nvSpPr>
          <p:cNvPr id="8" name="Textfeld 7">
            <a:extLst>
              <a:ext uri="{FF2B5EF4-FFF2-40B4-BE49-F238E27FC236}">
                <a16:creationId xmlns:a16="http://schemas.microsoft.com/office/drawing/2014/main" id="{AF022A27-6F96-96F7-6D7E-2585450652BF}"/>
              </a:ext>
            </a:extLst>
          </p:cNvPr>
          <p:cNvSpPr txBox="1"/>
          <p:nvPr/>
        </p:nvSpPr>
        <p:spPr>
          <a:xfrm>
            <a:off x="1579033" y="4458893"/>
            <a:ext cx="5985933" cy="230832"/>
          </a:xfrm>
          <a:prstGeom prst="rect">
            <a:avLst/>
          </a:prstGeom>
          <a:noFill/>
        </p:spPr>
        <p:txBody>
          <a:bodyPr wrap="square" rtlCol="0">
            <a:spAutoFit/>
          </a:bodyPr>
          <a:lstStyle/>
          <a:p>
            <a:r>
              <a:rPr lang="de-DE" sz="900" dirty="0">
                <a:solidFill>
                  <a:schemeClr val="bg1">
                    <a:lumMod val="65000"/>
                  </a:schemeClr>
                </a:solidFill>
              </a:rPr>
              <a:t>https://party-games.wonderhowto.com/how-to/drinking-games-thatll-make-your-party-party-century-0160262/</a:t>
            </a:r>
          </a:p>
        </p:txBody>
      </p:sp>
    </p:spTree>
    <p:extLst>
      <p:ext uri="{BB962C8B-B14F-4D97-AF65-F5344CB8AC3E}">
        <p14:creationId xmlns:p14="http://schemas.microsoft.com/office/powerpoint/2010/main" val="2005024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Aufbau </a:t>
            </a:r>
            <a:r>
              <a:rPr lang="de-DE" dirty="0" err="1"/>
              <a:t>Ragecage</a:t>
            </a:r>
            <a:endParaRPr lang="de-DE" dirty="0"/>
          </a:p>
          <a:p>
            <a:pPr lvl="1"/>
            <a:r>
              <a:rPr lang="de-DE" dirty="0"/>
              <a:t>Zu Beginn werden alle Becher in die Mitte des Tisches gestellt, sodass der Rand des Becher-Clusters möglichst gleichweit weg von der Tischkante ist</a:t>
            </a:r>
          </a:p>
          <a:p>
            <a:pPr lvl="1"/>
            <a:r>
              <a:rPr lang="de-DE" dirty="0"/>
              <a:t>Alle Becher (außer Spielbecher) werden mit Bier gefüllt</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29</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pic>
        <p:nvPicPr>
          <p:cNvPr id="5" name="Grafik 4">
            <a:extLst>
              <a:ext uri="{FF2B5EF4-FFF2-40B4-BE49-F238E27FC236}">
                <a16:creationId xmlns:a16="http://schemas.microsoft.com/office/drawing/2014/main" id="{3C80128C-C25E-273B-B140-03C7BD9448D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325" y="2648675"/>
            <a:ext cx="2274675" cy="1308413"/>
          </a:xfrm>
          <a:prstGeom prst="rect">
            <a:avLst/>
          </a:prstGeom>
        </p:spPr>
      </p:pic>
      <p:pic>
        <p:nvPicPr>
          <p:cNvPr id="9" name="Grafik 8">
            <a:extLst>
              <a:ext uri="{FF2B5EF4-FFF2-40B4-BE49-F238E27FC236}">
                <a16:creationId xmlns:a16="http://schemas.microsoft.com/office/drawing/2014/main" id="{50AFCC9A-53BE-19CA-C1FB-9B909CEA39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80002" y="2606287"/>
            <a:ext cx="2348365" cy="1350801"/>
          </a:xfrm>
          <a:prstGeom prst="rect">
            <a:avLst/>
          </a:prstGeom>
        </p:spPr>
      </p:pic>
      <p:sp>
        <p:nvSpPr>
          <p:cNvPr id="10" name="Textfeld 9">
            <a:extLst>
              <a:ext uri="{FF2B5EF4-FFF2-40B4-BE49-F238E27FC236}">
                <a16:creationId xmlns:a16="http://schemas.microsoft.com/office/drawing/2014/main" id="{3B184421-8DDF-F9F1-A31F-EE763B756ADC}"/>
              </a:ext>
            </a:extLst>
          </p:cNvPr>
          <p:cNvSpPr txBox="1"/>
          <p:nvPr/>
        </p:nvSpPr>
        <p:spPr>
          <a:xfrm>
            <a:off x="5174474" y="4042023"/>
            <a:ext cx="3159420" cy="230832"/>
          </a:xfrm>
          <a:prstGeom prst="rect">
            <a:avLst/>
          </a:prstGeom>
          <a:noFill/>
        </p:spPr>
        <p:txBody>
          <a:bodyPr wrap="square" rtlCol="0">
            <a:spAutoFit/>
          </a:bodyPr>
          <a:lstStyle/>
          <a:p>
            <a:r>
              <a:rPr lang="de-DE" sz="900" dirty="0">
                <a:solidFill>
                  <a:schemeClr val="bg1">
                    <a:lumMod val="65000"/>
                  </a:schemeClr>
                </a:solidFill>
              </a:rPr>
              <a:t>https://drinkinggamezone.com/drinking-games/slap-cup/</a:t>
            </a:r>
          </a:p>
        </p:txBody>
      </p:sp>
      <p:sp>
        <p:nvSpPr>
          <p:cNvPr id="11" name="Textfeld 10">
            <a:extLst>
              <a:ext uri="{FF2B5EF4-FFF2-40B4-BE49-F238E27FC236}">
                <a16:creationId xmlns:a16="http://schemas.microsoft.com/office/drawing/2014/main" id="{4B2227F9-CC2D-D98D-7DA7-0858E5A4E6FC}"/>
              </a:ext>
            </a:extLst>
          </p:cNvPr>
          <p:cNvSpPr txBox="1"/>
          <p:nvPr/>
        </p:nvSpPr>
        <p:spPr>
          <a:xfrm>
            <a:off x="564138" y="4042023"/>
            <a:ext cx="3725048" cy="230832"/>
          </a:xfrm>
          <a:prstGeom prst="rect">
            <a:avLst/>
          </a:prstGeom>
          <a:noFill/>
        </p:spPr>
        <p:txBody>
          <a:bodyPr wrap="square" rtlCol="0">
            <a:spAutoFit/>
          </a:bodyPr>
          <a:lstStyle/>
          <a:p>
            <a:r>
              <a:rPr lang="de-DE" sz="900" dirty="0">
                <a:solidFill>
                  <a:schemeClr val="bg1">
                    <a:lumMod val="65000"/>
                  </a:schemeClr>
                </a:solidFill>
              </a:rPr>
              <a:t>https://drinkinggamezone.com/lists/top-10-beer-pong-drinking-games/</a:t>
            </a:r>
          </a:p>
        </p:txBody>
      </p:sp>
      <mc:AlternateContent xmlns:mc="http://schemas.openxmlformats.org/markup-compatibility/2006" xmlns:p14="http://schemas.microsoft.com/office/powerpoint/2010/main">
        <mc:Choice Requires="p14">
          <p:contentPart p14:bwMode="auto" r:id="rId4">
            <p14:nvContentPartPr>
              <p14:cNvPr id="2" name="Freihand 1">
                <a:extLst>
                  <a:ext uri="{FF2B5EF4-FFF2-40B4-BE49-F238E27FC236}">
                    <a16:creationId xmlns:a16="http://schemas.microsoft.com/office/drawing/2014/main" id="{CECFB293-00F3-9EE8-7759-0048A705F1B0}"/>
                  </a:ext>
                </a:extLst>
              </p14:cNvPr>
              <p14:cNvContentPartPr/>
              <p14:nvPr/>
            </p14:nvContentPartPr>
            <p14:xfrm>
              <a:off x="1153302" y="2285917"/>
              <a:ext cx="2726640" cy="2475000"/>
            </p14:xfrm>
          </p:contentPart>
        </mc:Choice>
        <mc:Fallback xmlns="">
          <p:pic>
            <p:nvPicPr>
              <p:cNvPr id="2" name="Freihand 1">
                <a:extLst>
                  <a:ext uri="{FF2B5EF4-FFF2-40B4-BE49-F238E27FC236}">
                    <a16:creationId xmlns:a16="http://schemas.microsoft.com/office/drawing/2014/main" id="{CECFB293-00F3-9EE8-7759-0048A705F1B0}"/>
                  </a:ext>
                </a:extLst>
              </p:cNvPr>
              <p:cNvPicPr/>
              <p:nvPr/>
            </p:nvPicPr>
            <p:blipFill>
              <a:blip r:embed="rId5"/>
              <a:stretch>
                <a:fillRect/>
              </a:stretch>
            </p:blipFill>
            <p:spPr>
              <a:xfrm>
                <a:off x="1117307" y="2249922"/>
                <a:ext cx="2798271" cy="254663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4" name="Freihand 13">
                <a:extLst>
                  <a:ext uri="{FF2B5EF4-FFF2-40B4-BE49-F238E27FC236}">
                    <a16:creationId xmlns:a16="http://schemas.microsoft.com/office/drawing/2014/main" id="{AE98359E-43D8-39C9-534C-4AE833EB6ED7}"/>
                  </a:ext>
                </a:extLst>
              </p14:cNvPr>
              <p14:cNvContentPartPr/>
              <p14:nvPr/>
            </p14:nvContentPartPr>
            <p14:xfrm>
              <a:off x="944502" y="2131117"/>
              <a:ext cx="3022920" cy="2289240"/>
            </p14:xfrm>
          </p:contentPart>
        </mc:Choice>
        <mc:Fallback xmlns="">
          <p:pic>
            <p:nvPicPr>
              <p:cNvPr id="14" name="Freihand 13">
                <a:extLst>
                  <a:ext uri="{FF2B5EF4-FFF2-40B4-BE49-F238E27FC236}">
                    <a16:creationId xmlns:a16="http://schemas.microsoft.com/office/drawing/2014/main" id="{AE98359E-43D8-39C9-534C-4AE833EB6ED7}"/>
                  </a:ext>
                </a:extLst>
              </p:cNvPr>
              <p:cNvPicPr/>
              <p:nvPr/>
            </p:nvPicPr>
            <p:blipFill>
              <a:blip r:embed="rId7"/>
              <a:stretch>
                <a:fillRect/>
              </a:stretch>
            </p:blipFill>
            <p:spPr>
              <a:xfrm>
                <a:off x="908502" y="2095117"/>
                <a:ext cx="3094560" cy="2360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5" name="Freihand 14">
                <a:extLst>
                  <a:ext uri="{FF2B5EF4-FFF2-40B4-BE49-F238E27FC236}">
                    <a16:creationId xmlns:a16="http://schemas.microsoft.com/office/drawing/2014/main" id="{FFF5F622-1743-AA0B-F62D-33B9F1A1A2CE}"/>
                  </a:ext>
                </a:extLst>
              </p14:cNvPr>
              <p14:cNvContentPartPr/>
              <p14:nvPr/>
            </p14:nvContentPartPr>
            <p14:xfrm>
              <a:off x="5197902" y="1661677"/>
              <a:ext cx="3385440" cy="2581200"/>
            </p14:xfrm>
          </p:contentPart>
        </mc:Choice>
        <mc:Fallback xmlns="">
          <p:pic>
            <p:nvPicPr>
              <p:cNvPr id="15" name="Freihand 14">
                <a:extLst>
                  <a:ext uri="{FF2B5EF4-FFF2-40B4-BE49-F238E27FC236}">
                    <a16:creationId xmlns:a16="http://schemas.microsoft.com/office/drawing/2014/main" id="{FFF5F622-1743-AA0B-F62D-33B9F1A1A2CE}"/>
                  </a:ext>
                </a:extLst>
              </p:cNvPr>
              <p:cNvPicPr/>
              <p:nvPr/>
            </p:nvPicPr>
            <p:blipFill>
              <a:blip r:embed="rId9"/>
              <a:stretch>
                <a:fillRect/>
              </a:stretch>
            </p:blipFill>
            <p:spPr>
              <a:xfrm>
                <a:off x="5161906" y="1625677"/>
                <a:ext cx="3457072" cy="2652840"/>
              </a:xfrm>
              <a:prstGeom prst="rect">
                <a:avLst/>
              </a:prstGeom>
            </p:spPr>
          </p:pic>
        </mc:Fallback>
      </mc:AlternateContent>
    </p:spTree>
    <p:extLst>
      <p:ext uri="{BB962C8B-B14F-4D97-AF65-F5344CB8AC3E}">
        <p14:creationId xmlns:p14="http://schemas.microsoft.com/office/powerpoint/2010/main" val="2014582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096BB-E349-8747-0541-CD380D906D23}"/>
            </a:ext>
          </a:extLst>
        </p:cNvPr>
        <p:cNvGrpSpPr/>
        <p:nvPr/>
      </p:nvGrpSpPr>
      <p:grpSpPr>
        <a:xfrm>
          <a:off x="0" y="0"/>
          <a:ext cx="0" cy="0"/>
          <a:chOff x="0" y="0"/>
          <a:chExt cx="0" cy="0"/>
        </a:xfrm>
      </p:grpSpPr>
      <p:sp>
        <p:nvSpPr>
          <p:cNvPr id="6" name="Titel 5">
            <a:extLst>
              <a:ext uri="{FF2B5EF4-FFF2-40B4-BE49-F238E27FC236}">
                <a16:creationId xmlns:a16="http://schemas.microsoft.com/office/drawing/2014/main" id="{F2636C83-9B51-EB5D-36E5-572D0A84DBD5}"/>
              </a:ext>
            </a:extLst>
          </p:cNvPr>
          <p:cNvSpPr>
            <a:spLocks noGrp="1"/>
          </p:cNvSpPr>
          <p:nvPr>
            <p:ph type="title"/>
          </p:nvPr>
        </p:nvSpPr>
        <p:spPr/>
        <p:txBody>
          <a:bodyPr>
            <a:normAutofit fontScale="90000"/>
          </a:bodyPr>
          <a:lstStyle/>
          <a:p>
            <a:r>
              <a:rPr lang="de-DE" dirty="0"/>
              <a:t>Vorlesungsinhalt von PBU</a:t>
            </a:r>
            <a:br>
              <a:rPr lang="de-DE" dirty="0"/>
            </a:br>
            <a:endParaRPr lang="de-DE" dirty="0"/>
          </a:p>
        </p:txBody>
      </p:sp>
      <p:sp>
        <p:nvSpPr>
          <p:cNvPr id="2" name="Titel 5">
            <a:extLst>
              <a:ext uri="{FF2B5EF4-FFF2-40B4-BE49-F238E27FC236}">
                <a16:creationId xmlns:a16="http://schemas.microsoft.com/office/drawing/2014/main" id="{053A819B-FA92-5259-9B8C-B44322FCC8DE}"/>
              </a:ext>
            </a:extLst>
          </p:cNvPr>
          <p:cNvSpPr txBox="1">
            <a:spLocks/>
          </p:cNvSpPr>
          <p:nvPr/>
        </p:nvSpPr>
        <p:spPr>
          <a:xfrm>
            <a:off x="396000" y="296243"/>
            <a:ext cx="6869178" cy="575989"/>
          </a:xfrm>
          <a:prstGeom prst="rect">
            <a:avLst/>
          </a:prstGeom>
        </p:spPr>
        <p:txBody>
          <a:bodyPr vert="horz" lIns="0" tIns="0" rIns="0" bIns="0" rtlCol="0" anchor="b">
            <a:normAutofit fontScale="90000" lnSpcReduction="10000"/>
          </a:bodyPr>
          <a:lstStyle>
            <a:lvl1pPr algn="l" defTabSz="685983" rtl="0" eaLnBrk="1" latinLnBrk="0" hangingPunct="1">
              <a:lnSpc>
                <a:spcPct val="90000"/>
              </a:lnSpc>
              <a:spcBef>
                <a:spcPct val="0"/>
              </a:spcBef>
              <a:buNone/>
              <a:defRPr lang="en-US" sz="2400" b="1" kern="1200">
                <a:solidFill>
                  <a:schemeClr val="tx1"/>
                </a:solidFill>
                <a:latin typeface="+mj-lt"/>
                <a:ea typeface="+mj-ea"/>
                <a:cs typeface="Arial" panose="020B0604020202020204" pitchFamily="34" charset="0"/>
              </a:defRPr>
            </a:lvl1pPr>
          </a:lstStyle>
          <a:p>
            <a:endParaRPr lang="de-DE" dirty="0"/>
          </a:p>
          <a:p>
            <a:r>
              <a:rPr lang="de-DE" u="sng" dirty="0"/>
              <a:t>P</a:t>
            </a:r>
            <a:r>
              <a:rPr lang="de-DE" dirty="0"/>
              <a:t>raxis</a:t>
            </a:r>
            <a:r>
              <a:rPr lang="de-DE" u="sng" dirty="0"/>
              <a:t>b</a:t>
            </a:r>
            <a:r>
              <a:rPr lang="de-DE" dirty="0"/>
              <a:t>ekämpfung akuter </a:t>
            </a:r>
            <a:r>
              <a:rPr lang="de-DE" u="sng" dirty="0" err="1"/>
              <a:t>U</a:t>
            </a:r>
            <a:r>
              <a:rPr lang="de-DE" dirty="0" err="1"/>
              <a:t>nterhopfung</a:t>
            </a:r>
            <a:endParaRPr lang="de-DE" dirty="0"/>
          </a:p>
        </p:txBody>
      </p:sp>
      <p:sp>
        <p:nvSpPr>
          <p:cNvPr id="8" name="Inhaltsplatzhalter 7">
            <a:extLst>
              <a:ext uri="{FF2B5EF4-FFF2-40B4-BE49-F238E27FC236}">
                <a16:creationId xmlns:a16="http://schemas.microsoft.com/office/drawing/2014/main" id="{51E6DC52-338E-784F-0BD1-9DCC91DE2D13}"/>
              </a:ext>
            </a:extLst>
          </p:cNvPr>
          <p:cNvSpPr>
            <a:spLocks noGrp="1"/>
          </p:cNvSpPr>
          <p:nvPr>
            <p:ph idx="1"/>
          </p:nvPr>
        </p:nvSpPr>
        <p:spPr>
          <a:xfrm>
            <a:off x="400050" y="1188000"/>
            <a:ext cx="8343900" cy="3574290"/>
          </a:xfrm>
        </p:spPr>
        <p:txBody>
          <a:bodyPr>
            <a:normAutofit fontScale="92500" lnSpcReduction="10000"/>
          </a:bodyPr>
          <a:lstStyle/>
          <a:p>
            <a:r>
              <a:rPr lang="de-DE" dirty="0"/>
              <a:t>Vorstellung des IBU</a:t>
            </a:r>
          </a:p>
          <a:p>
            <a:r>
              <a:rPr lang="de-DE" dirty="0"/>
              <a:t>Organisatorisches</a:t>
            </a:r>
          </a:p>
          <a:p>
            <a:pPr lvl="1"/>
            <a:r>
              <a:rPr lang="de-DE" dirty="0"/>
              <a:t>Übung</a:t>
            </a:r>
          </a:p>
          <a:p>
            <a:pPr lvl="1"/>
            <a:r>
              <a:rPr lang="de-DE" dirty="0"/>
              <a:t>Klausur</a:t>
            </a:r>
          </a:p>
          <a:p>
            <a:r>
              <a:rPr lang="de-DE" dirty="0"/>
              <a:t>Fachliches zu PBU</a:t>
            </a:r>
          </a:p>
          <a:p>
            <a:pPr lvl="1"/>
            <a:r>
              <a:rPr lang="de-DE" dirty="0"/>
              <a:t>Überfachliche Qualifikationen</a:t>
            </a:r>
          </a:p>
          <a:p>
            <a:pPr lvl="3"/>
            <a:r>
              <a:rPr lang="de-DE" dirty="0"/>
              <a:t>Einführung in Bier </a:t>
            </a:r>
          </a:p>
          <a:p>
            <a:pPr lvl="3"/>
            <a:r>
              <a:rPr lang="de-DE" dirty="0"/>
              <a:t>Akademisches Öffnen von </a:t>
            </a:r>
            <a:r>
              <a:rPr lang="de-DE" dirty="0" err="1"/>
              <a:t>kronkorkenverschlossenen</a:t>
            </a:r>
            <a:r>
              <a:rPr lang="de-DE" dirty="0"/>
              <a:t> alkoholhaltigen Kaltgetränken</a:t>
            </a:r>
          </a:p>
          <a:p>
            <a:pPr lvl="1"/>
            <a:r>
              <a:rPr lang="de-DE" dirty="0"/>
              <a:t>Mathematisch-physikalische Grundlagen</a:t>
            </a:r>
          </a:p>
          <a:p>
            <a:pPr lvl="3"/>
            <a:r>
              <a:rPr lang="de-DE" dirty="0"/>
              <a:t>Parabelflugbahnberechnung bei </a:t>
            </a:r>
            <a:r>
              <a:rPr lang="de-DE" dirty="0" err="1"/>
              <a:t>Bierpong</a:t>
            </a:r>
            <a:endParaRPr lang="de-DE" dirty="0"/>
          </a:p>
          <a:p>
            <a:pPr lvl="1"/>
            <a:r>
              <a:rPr lang="de-DE" dirty="0"/>
              <a:t>Elektrotechnik</a:t>
            </a:r>
          </a:p>
          <a:p>
            <a:pPr lvl="3"/>
            <a:r>
              <a:rPr lang="de-DE" dirty="0"/>
              <a:t>Elektrostatische Betrachtung von </a:t>
            </a:r>
            <a:r>
              <a:rPr lang="de-DE" dirty="0" err="1"/>
              <a:t>Ragecage</a:t>
            </a:r>
            <a:endParaRPr lang="de-DE" dirty="0"/>
          </a:p>
          <a:p>
            <a:pPr lvl="1"/>
            <a:r>
              <a:rPr lang="de-DE" dirty="0"/>
              <a:t>Informationstechnik</a:t>
            </a:r>
          </a:p>
          <a:p>
            <a:pPr lvl="3"/>
            <a:r>
              <a:rPr lang="de-DE" dirty="0"/>
              <a:t>Big Data Analyse von Flunkyball</a:t>
            </a:r>
          </a:p>
          <a:p>
            <a:pPr marL="266771" lvl="1" indent="0">
              <a:buNone/>
            </a:pPr>
            <a:endParaRPr lang="de-DE" dirty="0"/>
          </a:p>
          <a:p>
            <a:pPr lvl="1"/>
            <a:endParaRPr lang="de-DE" dirty="0"/>
          </a:p>
        </p:txBody>
      </p:sp>
      <p:sp>
        <p:nvSpPr>
          <p:cNvPr id="3" name="Datumsplatzhalter 2">
            <a:extLst>
              <a:ext uri="{FF2B5EF4-FFF2-40B4-BE49-F238E27FC236}">
                <a16:creationId xmlns:a16="http://schemas.microsoft.com/office/drawing/2014/main" id="{D7F81835-8C41-4B6A-97F6-05D5DB6EC54F}"/>
              </a:ext>
            </a:extLst>
          </p:cNvPr>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a:extLst>
              <a:ext uri="{FF2B5EF4-FFF2-40B4-BE49-F238E27FC236}">
                <a16:creationId xmlns:a16="http://schemas.microsoft.com/office/drawing/2014/main" id="{72A7E4AA-22DC-4326-7CB9-491548A30A5B}"/>
              </a:ext>
            </a:extLst>
          </p:cNvPr>
          <p:cNvSpPr>
            <a:spLocks noGrp="1"/>
          </p:cNvSpPr>
          <p:nvPr>
            <p:ph type="sldNum" sz="quarter" idx="12"/>
          </p:nvPr>
        </p:nvSpPr>
        <p:spPr/>
        <p:txBody>
          <a:bodyPr/>
          <a:lstStyle/>
          <a:p>
            <a:fld id="{61696EC4-B4CF-4701-AD06-A8439D6D8E12}" type="slidenum">
              <a:rPr lang="en-US" noProof="0" smtClean="0"/>
              <a:t>3</a:t>
            </a:fld>
            <a:endParaRPr lang="en-US" noProof="0"/>
          </a:p>
        </p:txBody>
      </p:sp>
      <p:sp>
        <p:nvSpPr>
          <p:cNvPr id="5" name="Textfeld 4">
            <a:extLst>
              <a:ext uri="{FF2B5EF4-FFF2-40B4-BE49-F238E27FC236}">
                <a16:creationId xmlns:a16="http://schemas.microsoft.com/office/drawing/2014/main" id="{729260BF-B84D-ED4A-E6EF-334486F4C934}"/>
              </a:ext>
            </a:extLst>
          </p:cNvPr>
          <p:cNvSpPr txBox="1"/>
          <p:nvPr/>
        </p:nvSpPr>
        <p:spPr>
          <a:xfrm>
            <a:off x="7352346" y="107359"/>
            <a:ext cx="1638300" cy="1043940"/>
          </a:xfrm>
          <a:prstGeom prst="rect">
            <a:avLst/>
          </a:prstGeom>
          <a:solidFill>
            <a:schemeClr val="bg1"/>
          </a:solidFill>
        </p:spPr>
        <p:txBody>
          <a:bodyPr wrap="square" rtlCol="0">
            <a:spAutoFit/>
          </a:bodyPr>
          <a:lstStyle/>
          <a:p>
            <a:endParaRPr lang="de-DE" dirty="0"/>
          </a:p>
        </p:txBody>
      </p:sp>
      <p:sp>
        <p:nvSpPr>
          <p:cNvPr id="9" name="Textfeld 8">
            <a:extLst>
              <a:ext uri="{FF2B5EF4-FFF2-40B4-BE49-F238E27FC236}">
                <a16:creationId xmlns:a16="http://schemas.microsoft.com/office/drawing/2014/main" id="{F03767D3-31E7-65F3-AD9B-1C2DC63C226C}"/>
              </a:ext>
            </a:extLst>
          </p:cNvPr>
          <p:cNvSpPr txBox="1"/>
          <p:nvPr/>
        </p:nvSpPr>
        <p:spPr>
          <a:xfrm rot="20506343">
            <a:off x="5037727" y="1025153"/>
            <a:ext cx="3165923" cy="1323439"/>
          </a:xfrm>
          <a:prstGeom prst="rect">
            <a:avLst/>
          </a:prstGeom>
          <a:noFill/>
        </p:spPr>
        <p:txBody>
          <a:bodyPr wrap="square" rtlCol="0">
            <a:spAutoFit/>
          </a:bodyPr>
          <a:lstStyle/>
          <a:p>
            <a:r>
              <a:rPr lang="de-DE" sz="2000" b="1" dirty="0">
                <a:solidFill>
                  <a:srgbClr val="FF0000"/>
                </a:solidFill>
              </a:rPr>
              <a:t>!!! Klausur 24.03.2025 !!!</a:t>
            </a:r>
          </a:p>
          <a:p>
            <a:r>
              <a:rPr lang="de-DE" sz="2000" b="1" dirty="0">
                <a:solidFill>
                  <a:srgbClr val="FF0000"/>
                </a:solidFill>
              </a:rPr>
              <a:t>11 Uhr – 14 Uhr</a:t>
            </a:r>
          </a:p>
          <a:p>
            <a:r>
              <a:rPr lang="de-DE" sz="2000" dirty="0"/>
              <a:t>Audimax:  A – M</a:t>
            </a:r>
          </a:p>
          <a:p>
            <a:r>
              <a:rPr lang="de-DE" sz="2000" dirty="0" err="1"/>
              <a:t>Gerthsen</a:t>
            </a:r>
            <a:r>
              <a:rPr lang="de-DE" sz="2000" dirty="0"/>
              <a:t>: N – Z</a:t>
            </a:r>
          </a:p>
        </p:txBody>
      </p:sp>
      <p:sp>
        <p:nvSpPr>
          <p:cNvPr id="12" name="Textfeld 6">
            <a:extLst>
              <a:ext uri="{FF2B5EF4-FFF2-40B4-BE49-F238E27FC236}">
                <a16:creationId xmlns:a16="http://schemas.microsoft.com/office/drawing/2014/main" id="{65F45FDA-B606-7F8C-50D6-89B200AB00D8}"/>
              </a:ext>
            </a:extLst>
          </p:cNvPr>
          <p:cNvSpPr txBox="1"/>
          <p:nvPr/>
        </p:nvSpPr>
        <p:spPr>
          <a:xfrm>
            <a:off x="8260224" y="4762290"/>
            <a:ext cx="825500" cy="369332"/>
          </a:xfrm>
          <a:prstGeom prst="rect">
            <a:avLst/>
          </a:prstGeom>
          <a:solidFill>
            <a:schemeClr val="bg1"/>
          </a:solidFill>
        </p:spPr>
        <p:txBody>
          <a:bodyPr wrap="square" rtlCol="0">
            <a:spAutoFit/>
          </a:bodyPr>
          <a:lstStyle/>
          <a:p>
            <a:endParaRPr lang="de-DE" dirty="0"/>
          </a:p>
        </p:txBody>
      </p:sp>
      <p:sp>
        <p:nvSpPr>
          <p:cNvPr id="13" name="Textfeld 9">
            <a:extLst>
              <a:ext uri="{FF2B5EF4-FFF2-40B4-BE49-F238E27FC236}">
                <a16:creationId xmlns:a16="http://schemas.microsoft.com/office/drawing/2014/main" id="{AC0B062D-ECB8-5713-91C7-1061353E11D0}"/>
              </a:ext>
            </a:extLst>
          </p:cNvPr>
          <p:cNvSpPr txBox="1"/>
          <p:nvPr/>
        </p:nvSpPr>
        <p:spPr>
          <a:xfrm>
            <a:off x="6520548" y="4775756"/>
            <a:ext cx="1810652" cy="369332"/>
          </a:xfrm>
          <a:prstGeom prst="rect">
            <a:avLst/>
          </a:prstGeom>
          <a:solidFill>
            <a:schemeClr val="bg1"/>
          </a:solidFill>
        </p:spPr>
        <p:txBody>
          <a:bodyPr wrap="square" rtlCol="0">
            <a:spAutoFit/>
          </a:bodyPr>
          <a:lstStyle/>
          <a:p>
            <a:endParaRPr lang="de-DE" dirty="0"/>
          </a:p>
        </p:txBody>
      </p:sp>
      <p:sp>
        <p:nvSpPr>
          <p:cNvPr id="14" name="Textfeld 10">
            <a:extLst>
              <a:ext uri="{FF2B5EF4-FFF2-40B4-BE49-F238E27FC236}">
                <a16:creationId xmlns:a16="http://schemas.microsoft.com/office/drawing/2014/main" id="{B387EDF0-48A6-DC93-391D-F277607DE21C}"/>
              </a:ext>
            </a:extLst>
          </p:cNvPr>
          <p:cNvSpPr txBox="1"/>
          <p:nvPr/>
        </p:nvSpPr>
        <p:spPr>
          <a:xfrm>
            <a:off x="3164038" y="4762290"/>
            <a:ext cx="2815923" cy="369332"/>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19136130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11" end="1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13" end="1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a:bodyPr>
          <a:lstStyle/>
          <a:p>
            <a:r>
              <a:rPr lang="de-DE" dirty="0"/>
              <a:t>Funktionsweise </a:t>
            </a:r>
            <a:r>
              <a:rPr lang="de-DE" dirty="0" err="1"/>
              <a:t>Ragecage</a:t>
            </a:r>
            <a:endParaRPr lang="de-DE" dirty="0"/>
          </a:p>
          <a:p>
            <a:pPr lvl="1"/>
            <a:r>
              <a:rPr lang="de-DE" dirty="0"/>
              <a:t>Eine Spielrichtung (mit/gegen den Uhrzeigersinn) muss festgelegt werden</a:t>
            </a:r>
          </a:p>
          <a:p>
            <a:pPr lvl="1"/>
            <a:r>
              <a:rPr lang="de-DE" dirty="0"/>
              <a:t>Es gibt zwei Spielbecher, die zu Beginn an gegenüber liegende Spieler vergeben werden</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30</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pic>
        <p:nvPicPr>
          <p:cNvPr id="18" name="Grafik 17">
            <a:extLst>
              <a:ext uri="{FF2B5EF4-FFF2-40B4-BE49-F238E27FC236}">
                <a16:creationId xmlns:a16="http://schemas.microsoft.com/office/drawing/2014/main" id="{F872482D-A18B-D9D4-6228-4F2B4AEC55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4340" y="2354406"/>
            <a:ext cx="3549788" cy="2041870"/>
          </a:xfrm>
          <a:prstGeom prst="rect">
            <a:avLst/>
          </a:prstGeom>
        </p:spPr>
      </p:pic>
      <p:grpSp>
        <p:nvGrpSpPr>
          <p:cNvPr id="23" name="Gruppieren 22">
            <a:extLst>
              <a:ext uri="{FF2B5EF4-FFF2-40B4-BE49-F238E27FC236}">
                <a16:creationId xmlns:a16="http://schemas.microsoft.com/office/drawing/2014/main" id="{A4CD743D-80AE-5573-F40C-3CE9B0701812}"/>
              </a:ext>
            </a:extLst>
          </p:cNvPr>
          <p:cNvGrpSpPr/>
          <p:nvPr/>
        </p:nvGrpSpPr>
        <p:grpSpPr>
          <a:xfrm>
            <a:off x="3951540" y="2708578"/>
            <a:ext cx="1415520" cy="1070640"/>
            <a:chOff x="6770368" y="2646701"/>
            <a:chExt cx="1415520" cy="1070640"/>
          </a:xfrm>
        </p:grpSpPr>
        <mc:AlternateContent xmlns:mc="http://schemas.openxmlformats.org/markup-compatibility/2006" xmlns:p14="http://schemas.microsoft.com/office/powerpoint/2010/main">
          <mc:Choice Requires="p14">
            <p:contentPart p14:bwMode="auto" r:id="rId3">
              <p14:nvContentPartPr>
                <p14:cNvPr id="19" name="Freihand 18">
                  <a:extLst>
                    <a:ext uri="{FF2B5EF4-FFF2-40B4-BE49-F238E27FC236}">
                      <a16:creationId xmlns:a16="http://schemas.microsoft.com/office/drawing/2014/main" id="{F5F75D31-2834-62DD-62A0-59F1A29D6BE8}"/>
                    </a:ext>
                  </a:extLst>
                </p14:cNvPr>
                <p14:cNvContentPartPr/>
                <p14:nvPr/>
              </p14:nvContentPartPr>
              <p14:xfrm>
                <a:off x="6875128" y="2686661"/>
                <a:ext cx="1114920" cy="919440"/>
              </p14:xfrm>
            </p:contentPart>
          </mc:Choice>
          <mc:Fallback xmlns="">
            <p:pic>
              <p:nvPicPr>
                <p:cNvPr id="19" name="Freihand 18">
                  <a:extLst>
                    <a:ext uri="{FF2B5EF4-FFF2-40B4-BE49-F238E27FC236}">
                      <a16:creationId xmlns:a16="http://schemas.microsoft.com/office/drawing/2014/main" id="{F5F75D31-2834-62DD-62A0-59F1A29D6BE8}"/>
                    </a:ext>
                  </a:extLst>
                </p:cNvPr>
                <p:cNvPicPr/>
                <p:nvPr/>
              </p:nvPicPr>
              <p:blipFill>
                <a:blip r:embed="rId4"/>
                <a:stretch>
                  <a:fillRect/>
                </a:stretch>
              </p:blipFill>
              <p:spPr>
                <a:xfrm>
                  <a:off x="6839128" y="2651021"/>
                  <a:ext cx="1186560" cy="991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Freihand 19">
                  <a:extLst>
                    <a:ext uri="{FF2B5EF4-FFF2-40B4-BE49-F238E27FC236}">
                      <a16:creationId xmlns:a16="http://schemas.microsoft.com/office/drawing/2014/main" id="{912491FA-AB33-78D8-2BBB-2A0C41276A9E}"/>
                    </a:ext>
                  </a:extLst>
                </p14:cNvPr>
                <p14:cNvContentPartPr/>
                <p14:nvPr/>
              </p14:nvContentPartPr>
              <p14:xfrm>
                <a:off x="6770368" y="2646701"/>
                <a:ext cx="331920" cy="366840"/>
              </p14:xfrm>
            </p:contentPart>
          </mc:Choice>
          <mc:Fallback xmlns="">
            <p:pic>
              <p:nvPicPr>
                <p:cNvPr id="20" name="Freihand 19">
                  <a:extLst>
                    <a:ext uri="{FF2B5EF4-FFF2-40B4-BE49-F238E27FC236}">
                      <a16:creationId xmlns:a16="http://schemas.microsoft.com/office/drawing/2014/main" id="{912491FA-AB33-78D8-2BBB-2A0C41276A9E}"/>
                    </a:ext>
                  </a:extLst>
                </p:cNvPr>
                <p:cNvPicPr/>
                <p:nvPr/>
              </p:nvPicPr>
              <p:blipFill>
                <a:blip r:embed="rId6"/>
                <a:stretch>
                  <a:fillRect/>
                </a:stretch>
              </p:blipFill>
              <p:spPr>
                <a:xfrm>
                  <a:off x="6734728" y="2611061"/>
                  <a:ext cx="403560" cy="438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2" name="Freihand 21">
                  <a:extLst>
                    <a:ext uri="{FF2B5EF4-FFF2-40B4-BE49-F238E27FC236}">
                      <a16:creationId xmlns:a16="http://schemas.microsoft.com/office/drawing/2014/main" id="{E95CDD7C-7421-F36F-797A-5AC84E8CEE18}"/>
                    </a:ext>
                  </a:extLst>
                </p14:cNvPr>
                <p14:cNvContentPartPr/>
                <p14:nvPr/>
              </p14:nvContentPartPr>
              <p14:xfrm>
                <a:off x="7727608" y="3375341"/>
                <a:ext cx="458280" cy="342000"/>
              </p14:xfrm>
            </p:contentPart>
          </mc:Choice>
          <mc:Fallback xmlns="">
            <p:pic>
              <p:nvPicPr>
                <p:cNvPr id="22" name="Freihand 21">
                  <a:extLst>
                    <a:ext uri="{FF2B5EF4-FFF2-40B4-BE49-F238E27FC236}">
                      <a16:creationId xmlns:a16="http://schemas.microsoft.com/office/drawing/2014/main" id="{E95CDD7C-7421-F36F-797A-5AC84E8CEE18}"/>
                    </a:ext>
                  </a:extLst>
                </p:cNvPr>
                <p:cNvPicPr/>
                <p:nvPr/>
              </p:nvPicPr>
              <p:blipFill>
                <a:blip r:embed="rId8"/>
                <a:stretch>
                  <a:fillRect/>
                </a:stretch>
              </p:blipFill>
              <p:spPr>
                <a:xfrm>
                  <a:off x="7691608" y="3339701"/>
                  <a:ext cx="529920" cy="413640"/>
                </a:xfrm>
                <a:prstGeom prst="rect">
                  <a:avLst/>
                </a:prstGeom>
              </p:spPr>
            </p:pic>
          </mc:Fallback>
        </mc:AlternateContent>
      </p:grpSp>
    </p:spTree>
    <p:extLst>
      <p:ext uri="{BB962C8B-B14F-4D97-AF65-F5344CB8AC3E}">
        <p14:creationId xmlns:p14="http://schemas.microsoft.com/office/powerpoint/2010/main" val="714729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p:txBody>
          <a:bodyPr>
            <a:normAutofit lnSpcReduction="10000"/>
          </a:bodyPr>
          <a:lstStyle/>
          <a:p>
            <a:r>
              <a:rPr lang="de-DE" dirty="0"/>
              <a:t>Ist ein Spieler an der Reihe, muss er versuchen mit </a:t>
            </a:r>
            <a:r>
              <a:rPr lang="de-DE" b="1" u="sng" dirty="0"/>
              <a:t>einer</a:t>
            </a:r>
            <a:r>
              <a:rPr lang="de-DE" dirty="0"/>
              <a:t> Reflexion am Tisch den Ball in seinen Becher zu befördern</a:t>
            </a:r>
          </a:p>
          <a:p>
            <a:r>
              <a:rPr lang="de-DE" dirty="0"/>
              <a:t>Trifft der Spieler in seinen Becher, wird der Becher in Spielrichtung einen Spieler weitergegeben</a:t>
            </a:r>
          </a:p>
          <a:p>
            <a:r>
              <a:rPr lang="de-DE" dirty="0"/>
              <a:t>Wenn ein Spieler einen Becher weitergeben</a:t>
            </a:r>
            <a:br>
              <a:rPr lang="de-DE" dirty="0"/>
            </a:br>
            <a:r>
              <a:rPr lang="de-DE" dirty="0"/>
              <a:t>muss, und der nächste Spieler seinen</a:t>
            </a:r>
            <a:br>
              <a:rPr lang="de-DE" dirty="0"/>
            </a:br>
            <a:r>
              <a:rPr lang="de-DE" dirty="0"/>
              <a:t>Becher noch nicht getroffen hat, werden die </a:t>
            </a:r>
            <a:br>
              <a:rPr lang="de-DE" dirty="0"/>
            </a:br>
            <a:r>
              <a:rPr lang="de-DE" dirty="0"/>
              <a:t>Becher ineinander gesteckt</a:t>
            </a:r>
          </a:p>
          <a:p>
            <a:r>
              <a:rPr lang="de-DE" dirty="0"/>
              <a:t>Der Spieler, in dessen Becher ein weiterer </a:t>
            </a:r>
            <a:br>
              <a:rPr lang="de-DE" dirty="0"/>
            </a:br>
            <a:r>
              <a:rPr lang="de-DE" dirty="0"/>
              <a:t>gesteckt wurde, muss sich aus der Mitte </a:t>
            </a:r>
            <a:br>
              <a:rPr lang="de-DE" dirty="0"/>
            </a:br>
            <a:r>
              <a:rPr lang="de-DE" dirty="0"/>
              <a:t>einen neuen nehmen</a:t>
            </a:r>
          </a:p>
          <a:p>
            <a:r>
              <a:rPr lang="de-DE" dirty="0"/>
              <a:t>Das Spiel geht nach den Spielregeln weiter</a:t>
            </a:r>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31</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pic>
        <p:nvPicPr>
          <p:cNvPr id="5" name="Grafik 4" descr="Ein Bild, das Person, drinnen enthält.&#10;&#10;Automatisch generierte Beschreibung">
            <a:extLst>
              <a:ext uri="{FF2B5EF4-FFF2-40B4-BE49-F238E27FC236}">
                <a16:creationId xmlns:a16="http://schemas.microsoft.com/office/drawing/2014/main" id="{8D2762DC-0FD2-06C8-D8E5-843A29891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778" y="2373644"/>
            <a:ext cx="3549788" cy="1996756"/>
          </a:xfrm>
          <a:prstGeom prst="rect">
            <a:avLst/>
          </a:prstGeom>
        </p:spPr>
      </p:pic>
      <p:sp>
        <p:nvSpPr>
          <p:cNvPr id="2" name="Textfeld 1">
            <a:extLst>
              <a:ext uri="{FF2B5EF4-FFF2-40B4-BE49-F238E27FC236}">
                <a16:creationId xmlns:a16="http://schemas.microsoft.com/office/drawing/2014/main" id="{D1186AC2-6CE7-C19D-E9D1-FE200AA4D480}"/>
              </a:ext>
            </a:extLst>
          </p:cNvPr>
          <p:cNvSpPr txBox="1"/>
          <p:nvPr/>
        </p:nvSpPr>
        <p:spPr>
          <a:xfrm>
            <a:off x="5674370" y="4414808"/>
            <a:ext cx="3354604" cy="230832"/>
          </a:xfrm>
          <a:prstGeom prst="rect">
            <a:avLst/>
          </a:prstGeom>
          <a:noFill/>
        </p:spPr>
        <p:txBody>
          <a:bodyPr wrap="square" rtlCol="0">
            <a:spAutoFit/>
          </a:bodyPr>
          <a:lstStyle/>
          <a:p>
            <a:r>
              <a:rPr lang="de-DE" sz="900" dirty="0">
                <a:solidFill>
                  <a:schemeClr val="bg1">
                    <a:lumMod val="65000"/>
                  </a:schemeClr>
                </a:solidFill>
              </a:rPr>
              <a:t>https://www.paua.store/blogs/news/paua-trinkspiele-rage-cage</a:t>
            </a:r>
          </a:p>
        </p:txBody>
      </p:sp>
    </p:spTree>
    <p:extLst>
      <p:ext uri="{BB962C8B-B14F-4D97-AF65-F5344CB8AC3E}">
        <p14:creationId xmlns:p14="http://schemas.microsoft.com/office/powerpoint/2010/main" val="16566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a:xfrm>
            <a:off x="400050" y="1188000"/>
            <a:ext cx="5130680" cy="3365893"/>
          </a:xfrm>
        </p:spPr>
        <p:txBody>
          <a:bodyPr>
            <a:normAutofit lnSpcReduction="10000"/>
          </a:bodyPr>
          <a:lstStyle/>
          <a:p>
            <a:r>
              <a:rPr lang="de-DE" dirty="0"/>
              <a:t>Beispiel:</a:t>
            </a:r>
          </a:p>
          <a:p>
            <a:pPr lvl="1"/>
            <a:r>
              <a:rPr lang="de-DE" dirty="0"/>
              <a:t>Spielrichtung: Im Uhrzeigersinn</a:t>
            </a:r>
          </a:p>
          <a:p>
            <a:pPr lvl="1"/>
            <a:r>
              <a:rPr lang="de-DE" dirty="0"/>
              <a:t>Spieler 2 hat getroffen, Spieler 1 noch nicht</a:t>
            </a:r>
          </a:p>
          <a:p>
            <a:pPr lvl="1"/>
            <a:r>
              <a:rPr lang="de-DE" dirty="0"/>
              <a:t>Spieler 2 muss seinen Becher nun in den Becher von Spieler 1 stecken</a:t>
            </a:r>
          </a:p>
          <a:p>
            <a:pPr lvl="1"/>
            <a:r>
              <a:rPr lang="de-DE" dirty="0"/>
              <a:t>Spieler 1 muss den Becherstapel nun in Spielrichtung weitergeben und aus der Mitte einen neuen Becher nehmen, leertrinken und weiterspielen</a:t>
            </a:r>
          </a:p>
          <a:p>
            <a:pPr lvl="1"/>
            <a:r>
              <a:rPr lang="de-DE" dirty="0">
                <a:solidFill>
                  <a:srgbClr val="FF0000"/>
                </a:solidFill>
              </a:rPr>
              <a:t>WICHTIG</a:t>
            </a:r>
            <a:r>
              <a:rPr lang="de-DE" dirty="0"/>
              <a:t>: Wenn beim Spielen, der Ball in einen Becher in der Mitte landet, muss der Werfer den getroffenen Becher leertrinken, in seinen Becher (ggf. -stapel) stecken und weiterspielen</a:t>
            </a:r>
          </a:p>
          <a:p>
            <a:pPr lvl="1"/>
            <a:endParaRPr lang="de-DE" dirty="0"/>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32</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pic>
        <p:nvPicPr>
          <p:cNvPr id="5" name="Grafik 4" descr="Ein Bild, das Person, drinnen enthält.&#10;&#10;Automatisch generierte Beschreibung">
            <a:extLst>
              <a:ext uri="{FF2B5EF4-FFF2-40B4-BE49-F238E27FC236}">
                <a16:creationId xmlns:a16="http://schemas.microsoft.com/office/drawing/2014/main" id="{8D2762DC-0FD2-06C8-D8E5-843A29891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778" y="2373644"/>
            <a:ext cx="3549788" cy="1996756"/>
          </a:xfrm>
          <a:prstGeom prst="rect">
            <a:avLst/>
          </a:prstGeom>
        </p:spPr>
      </p:pic>
      <p:grpSp>
        <p:nvGrpSpPr>
          <p:cNvPr id="10" name="Gruppieren 9">
            <a:extLst>
              <a:ext uri="{FF2B5EF4-FFF2-40B4-BE49-F238E27FC236}">
                <a16:creationId xmlns:a16="http://schemas.microsoft.com/office/drawing/2014/main" id="{E785C133-FF9D-39B4-BDB7-A061E5F359CF}"/>
              </a:ext>
            </a:extLst>
          </p:cNvPr>
          <p:cNvGrpSpPr/>
          <p:nvPr/>
        </p:nvGrpSpPr>
        <p:grpSpPr>
          <a:xfrm>
            <a:off x="6281142" y="3389677"/>
            <a:ext cx="1747080" cy="1253520"/>
            <a:chOff x="6281142" y="3389677"/>
            <a:chExt cx="1747080" cy="1253520"/>
          </a:xfrm>
        </p:grpSpPr>
        <mc:AlternateContent xmlns:mc="http://schemas.openxmlformats.org/markup-compatibility/2006" xmlns:p14="http://schemas.microsoft.com/office/powerpoint/2010/main">
          <mc:Choice Requires="p14">
            <p:contentPart p14:bwMode="auto" r:id="rId3">
              <p14:nvContentPartPr>
                <p14:cNvPr id="2" name="Freihand 1">
                  <a:extLst>
                    <a:ext uri="{FF2B5EF4-FFF2-40B4-BE49-F238E27FC236}">
                      <a16:creationId xmlns:a16="http://schemas.microsoft.com/office/drawing/2014/main" id="{6F7212EF-C00D-8094-53E4-B65B6BB157BA}"/>
                    </a:ext>
                  </a:extLst>
                </p14:cNvPr>
                <p14:cNvContentPartPr/>
                <p14:nvPr/>
              </p14:nvContentPartPr>
              <p14:xfrm>
                <a:off x="6281142" y="3389677"/>
                <a:ext cx="1747080" cy="880200"/>
              </p14:xfrm>
            </p:contentPart>
          </mc:Choice>
          <mc:Fallback xmlns="">
            <p:pic>
              <p:nvPicPr>
                <p:cNvPr id="2" name="Freihand 1">
                  <a:extLst>
                    <a:ext uri="{FF2B5EF4-FFF2-40B4-BE49-F238E27FC236}">
                      <a16:creationId xmlns:a16="http://schemas.microsoft.com/office/drawing/2014/main" id="{6F7212EF-C00D-8094-53E4-B65B6BB157BA}"/>
                    </a:ext>
                  </a:extLst>
                </p:cNvPr>
                <p:cNvPicPr/>
                <p:nvPr/>
              </p:nvPicPr>
              <p:blipFill>
                <a:blip r:embed="rId4"/>
                <a:stretch>
                  <a:fillRect/>
                </a:stretch>
              </p:blipFill>
              <p:spPr>
                <a:xfrm>
                  <a:off x="6245502" y="3354037"/>
                  <a:ext cx="1818720" cy="951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98C76249-7826-96ED-B4C5-1AFD18995B67}"/>
                    </a:ext>
                  </a:extLst>
                </p14:cNvPr>
                <p14:cNvContentPartPr/>
                <p14:nvPr/>
              </p14:nvContentPartPr>
              <p14:xfrm>
                <a:off x="7012662" y="4016077"/>
                <a:ext cx="836280" cy="627120"/>
              </p14:xfrm>
            </p:contentPart>
          </mc:Choice>
          <mc:Fallback xmlns="">
            <p:pic>
              <p:nvPicPr>
                <p:cNvPr id="9" name="Freihand 8">
                  <a:extLst>
                    <a:ext uri="{FF2B5EF4-FFF2-40B4-BE49-F238E27FC236}">
                      <a16:creationId xmlns:a16="http://schemas.microsoft.com/office/drawing/2014/main" id="{98C76249-7826-96ED-B4C5-1AFD18995B67}"/>
                    </a:ext>
                  </a:extLst>
                </p:cNvPr>
                <p:cNvPicPr/>
                <p:nvPr/>
              </p:nvPicPr>
              <p:blipFill>
                <a:blip r:embed="rId6"/>
                <a:stretch>
                  <a:fillRect/>
                </a:stretch>
              </p:blipFill>
              <p:spPr>
                <a:xfrm>
                  <a:off x="6976662" y="3980437"/>
                  <a:ext cx="907920" cy="698760"/>
                </a:xfrm>
                <a:prstGeom prst="rect">
                  <a:avLst/>
                </a:prstGeom>
              </p:spPr>
            </p:pic>
          </mc:Fallback>
        </mc:AlternateContent>
      </p:grpSp>
      <p:grpSp>
        <p:nvGrpSpPr>
          <p:cNvPr id="27" name="Gruppieren 26">
            <a:extLst>
              <a:ext uri="{FF2B5EF4-FFF2-40B4-BE49-F238E27FC236}">
                <a16:creationId xmlns:a16="http://schemas.microsoft.com/office/drawing/2014/main" id="{37C4FFD2-E9CE-B679-99F7-6CA3E9C6A2F0}"/>
              </a:ext>
            </a:extLst>
          </p:cNvPr>
          <p:cNvGrpSpPr/>
          <p:nvPr/>
        </p:nvGrpSpPr>
        <p:grpSpPr>
          <a:xfrm>
            <a:off x="7348847" y="2864859"/>
            <a:ext cx="1018800" cy="685080"/>
            <a:chOff x="7348847" y="2864859"/>
            <a:chExt cx="1018800" cy="685080"/>
          </a:xfrm>
        </p:grpSpPr>
        <mc:AlternateContent xmlns:mc="http://schemas.openxmlformats.org/markup-compatibility/2006" xmlns:p14="http://schemas.microsoft.com/office/powerpoint/2010/main">
          <mc:Choice Requires="p14">
            <p:contentPart p14:bwMode="auto" r:id="rId7">
              <p14:nvContentPartPr>
                <p14:cNvPr id="24" name="Freihand 23">
                  <a:extLst>
                    <a:ext uri="{FF2B5EF4-FFF2-40B4-BE49-F238E27FC236}">
                      <a16:creationId xmlns:a16="http://schemas.microsoft.com/office/drawing/2014/main" id="{EB0C5C15-8B30-EADD-1BD0-41B7227086E3}"/>
                    </a:ext>
                  </a:extLst>
                </p14:cNvPr>
                <p14:cNvContentPartPr/>
                <p14:nvPr/>
              </p14:nvContentPartPr>
              <p14:xfrm>
                <a:off x="7348847" y="3092019"/>
                <a:ext cx="465480" cy="457920"/>
              </p14:xfrm>
            </p:contentPart>
          </mc:Choice>
          <mc:Fallback xmlns="">
            <p:pic>
              <p:nvPicPr>
                <p:cNvPr id="24" name="Freihand 23">
                  <a:extLst>
                    <a:ext uri="{FF2B5EF4-FFF2-40B4-BE49-F238E27FC236}">
                      <a16:creationId xmlns:a16="http://schemas.microsoft.com/office/drawing/2014/main" id="{EB0C5C15-8B30-EADD-1BD0-41B7227086E3}"/>
                    </a:ext>
                  </a:extLst>
                </p:cNvPr>
                <p:cNvPicPr/>
                <p:nvPr/>
              </p:nvPicPr>
              <p:blipFill>
                <a:blip r:embed="rId8"/>
                <a:stretch>
                  <a:fillRect/>
                </a:stretch>
              </p:blipFill>
              <p:spPr>
                <a:xfrm>
                  <a:off x="7331207" y="3074379"/>
                  <a:ext cx="501120"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Freihand 24">
                  <a:extLst>
                    <a:ext uri="{FF2B5EF4-FFF2-40B4-BE49-F238E27FC236}">
                      <a16:creationId xmlns:a16="http://schemas.microsoft.com/office/drawing/2014/main" id="{0208A3B3-A43B-4801-C42B-DA2E52713DEA}"/>
                    </a:ext>
                  </a:extLst>
                </p14:cNvPr>
                <p14:cNvContentPartPr/>
                <p14:nvPr/>
              </p14:nvContentPartPr>
              <p14:xfrm>
                <a:off x="7690487" y="2864859"/>
                <a:ext cx="533520" cy="434520"/>
              </p14:xfrm>
            </p:contentPart>
          </mc:Choice>
          <mc:Fallback xmlns="">
            <p:pic>
              <p:nvPicPr>
                <p:cNvPr id="25" name="Freihand 24">
                  <a:extLst>
                    <a:ext uri="{FF2B5EF4-FFF2-40B4-BE49-F238E27FC236}">
                      <a16:creationId xmlns:a16="http://schemas.microsoft.com/office/drawing/2014/main" id="{0208A3B3-A43B-4801-C42B-DA2E52713DEA}"/>
                    </a:ext>
                  </a:extLst>
                </p:cNvPr>
                <p:cNvPicPr/>
                <p:nvPr/>
              </p:nvPicPr>
              <p:blipFill>
                <a:blip r:embed="rId10"/>
                <a:stretch>
                  <a:fillRect/>
                </a:stretch>
              </p:blipFill>
              <p:spPr>
                <a:xfrm>
                  <a:off x="7672487" y="2846859"/>
                  <a:ext cx="56916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C1BAD8EF-A69F-0979-5E20-8518E4298834}"/>
                    </a:ext>
                  </a:extLst>
                </p14:cNvPr>
                <p14:cNvContentPartPr/>
                <p14:nvPr/>
              </p14:nvContentPartPr>
              <p14:xfrm>
                <a:off x="8099807" y="3200019"/>
                <a:ext cx="267840" cy="177840"/>
              </p14:xfrm>
            </p:contentPart>
          </mc:Choice>
          <mc:Fallback xmlns="">
            <p:pic>
              <p:nvPicPr>
                <p:cNvPr id="26" name="Freihand 25">
                  <a:extLst>
                    <a:ext uri="{FF2B5EF4-FFF2-40B4-BE49-F238E27FC236}">
                      <a16:creationId xmlns:a16="http://schemas.microsoft.com/office/drawing/2014/main" id="{C1BAD8EF-A69F-0979-5E20-8518E4298834}"/>
                    </a:ext>
                  </a:extLst>
                </p:cNvPr>
                <p:cNvPicPr/>
                <p:nvPr/>
              </p:nvPicPr>
              <p:blipFill>
                <a:blip r:embed="rId12"/>
                <a:stretch>
                  <a:fillRect/>
                </a:stretch>
              </p:blipFill>
              <p:spPr>
                <a:xfrm>
                  <a:off x="8081807" y="3182379"/>
                  <a:ext cx="303480" cy="213480"/>
                </a:xfrm>
                <a:prstGeom prst="rect">
                  <a:avLst/>
                </a:prstGeom>
              </p:spPr>
            </p:pic>
          </mc:Fallback>
        </mc:AlternateContent>
      </p:grpSp>
    </p:spTree>
    <p:extLst>
      <p:ext uri="{BB962C8B-B14F-4D97-AF65-F5344CB8AC3E}">
        <p14:creationId xmlns:p14="http://schemas.microsoft.com/office/powerpoint/2010/main" val="4009691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a:xfrm>
            <a:off x="400050" y="1188000"/>
            <a:ext cx="5130680" cy="3365893"/>
          </a:xfrm>
        </p:spPr>
        <p:txBody>
          <a:bodyPr>
            <a:normAutofit/>
          </a:bodyPr>
          <a:lstStyle/>
          <a:p>
            <a:r>
              <a:rPr lang="de-DE" dirty="0"/>
              <a:t>Sonderregel</a:t>
            </a:r>
          </a:p>
          <a:p>
            <a:pPr lvl="1"/>
            <a:r>
              <a:rPr lang="de-DE" dirty="0"/>
              <a:t>Trifft der Spieler beim ersten Versuch, darf er seinen Becher an einen weiteren beliebigen Spieler geben</a:t>
            </a:r>
          </a:p>
          <a:p>
            <a:pPr marL="266771" lvl="1" indent="0">
              <a:buNone/>
            </a:pPr>
            <a:endParaRPr lang="de-DE" dirty="0"/>
          </a:p>
        </p:txBody>
      </p:sp>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33</a:t>
            </a:fld>
            <a:endParaRPr lang="en-US" noProof="0"/>
          </a:p>
        </p:txBody>
      </p:sp>
      <p:sp>
        <p:nvSpPr>
          <p:cNvPr id="6" name="Titel 5"/>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pic>
        <p:nvPicPr>
          <p:cNvPr id="5" name="Grafik 4" descr="Ein Bild, das Person, drinnen enthält.&#10;&#10;Automatisch generierte Beschreibung">
            <a:extLst>
              <a:ext uri="{FF2B5EF4-FFF2-40B4-BE49-F238E27FC236}">
                <a16:creationId xmlns:a16="http://schemas.microsoft.com/office/drawing/2014/main" id="{8D2762DC-0FD2-06C8-D8E5-843A298914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6778" y="2373644"/>
            <a:ext cx="3549788" cy="1996756"/>
          </a:xfrm>
          <a:prstGeom prst="rect">
            <a:avLst/>
          </a:prstGeom>
        </p:spPr>
      </p:pic>
      <p:sp>
        <p:nvSpPr>
          <p:cNvPr id="7" name="Textfeld 6">
            <a:extLst>
              <a:ext uri="{FF2B5EF4-FFF2-40B4-BE49-F238E27FC236}">
                <a16:creationId xmlns:a16="http://schemas.microsoft.com/office/drawing/2014/main" id="{587D6583-A2C0-96CE-1187-9217BC338772}"/>
              </a:ext>
            </a:extLst>
          </p:cNvPr>
          <p:cNvSpPr txBox="1"/>
          <p:nvPr/>
        </p:nvSpPr>
        <p:spPr>
          <a:xfrm>
            <a:off x="5674370" y="4414808"/>
            <a:ext cx="3354604" cy="230832"/>
          </a:xfrm>
          <a:prstGeom prst="rect">
            <a:avLst/>
          </a:prstGeom>
          <a:noFill/>
        </p:spPr>
        <p:txBody>
          <a:bodyPr wrap="square" rtlCol="0">
            <a:spAutoFit/>
          </a:bodyPr>
          <a:lstStyle/>
          <a:p>
            <a:r>
              <a:rPr lang="de-DE" sz="900" dirty="0">
                <a:solidFill>
                  <a:schemeClr val="bg1">
                    <a:lumMod val="65000"/>
                  </a:schemeClr>
                </a:solidFill>
              </a:rPr>
              <a:t>https://www.paua.store/blogs/news/paua-trinkspiele-rage-cage</a:t>
            </a:r>
          </a:p>
        </p:txBody>
      </p:sp>
      <p:grpSp>
        <p:nvGrpSpPr>
          <p:cNvPr id="10" name="Gruppieren 9">
            <a:extLst>
              <a:ext uri="{FF2B5EF4-FFF2-40B4-BE49-F238E27FC236}">
                <a16:creationId xmlns:a16="http://schemas.microsoft.com/office/drawing/2014/main" id="{E785C133-FF9D-39B4-BDB7-A061E5F359CF}"/>
              </a:ext>
            </a:extLst>
          </p:cNvPr>
          <p:cNvGrpSpPr/>
          <p:nvPr/>
        </p:nvGrpSpPr>
        <p:grpSpPr>
          <a:xfrm>
            <a:off x="6281142" y="3389677"/>
            <a:ext cx="1747080" cy="1253520"/>
            <a:chOff x="6281142" y="3389677"/>
            <a:chExt cx="1747080" cy="1253520"/>
          </a:xfrm>
        </p:grpSpPr>
        <mc:AlternateContent xmlns:mc="http://schemas.openxmlformats.org/markup-compatibility/2006" xmlns:p14="http://schemas.microsoft.com/office/powerpoint/2010/main">
          <mc:Choice Requires="p14">
            <p:contentPart p14:bwMode="auto" r:id="rId3">
              <p14:nvContentPartPr>
                <p14:cNvPr id="2" name="Freihand 1">
                  <a:extLst>
                    <a:ext uri="{FF2B5EF4-FFF2-40B4-BE49-F238E27FC236}">
                      <a16:creationId xmlns:a16="http://schemas.microsoft.com/office/drawing/2014/main" id="{6F7212EF-C00D-8094-53E4-B65B6BB157BA}"/>
                    </a:ext>
                  </a:extLst>
                </p14:cNvPr>
                <p14:cNvContentPartPr/>
                <p14:nvPr/>
              </p14:nvContentPartPr>
              <p14:xfrm>
                <a:off x="6281142" y="3389677"/>
                <a:ext cx="1747080" cy="880200"/>
              </p14:xfrm>
            </p:contentPart>
          </mc:Choice>
          <mc:Fallback xmlns="">
            <p:pic>
              <p:nvPicPr>
                <p:cNvPr id="2" name="Freihand 1">
                  <a:extLst>
                    <a:ext uri="{FF2B5EF4-FFF2-40B4-BE49-F238E27FC236}">
                      <a16:creationId xmlns:a16="http://schemas.microsoft.com/office/drawing/2014/main" id="{6F7212EF-C00D-8094-53E4-B65B6BB157BA}"/>
                    </a:ext>
                  </a:extLst>
                </p:cNvPr>
                <p:cNvPicPr/>
                <p:nvPr/>
              </p:nvPicPr>
              <p:blipFill>
                <a:blip r:embed="rId4"/>
                <a:stretch>
                  <a:fillRect/>
                </a:stretch>
              </p:blipFill>
              <p:spPr>
                <a:xfrm>
                  <a:off x="6245135" y="3353677"/>
                  <a:ext cx="1818735" cy="95184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9" name="Freihand 8">
                  <a:extLst>
                    <a:ext uri="{FF2B5EF4-FFF2-40B4-BE49-F238E27FC236}">
                      <a16:creationId xmlns:a16="http://schemas.microsoft.com/office/drawing/2014/main" id="{98C76249-7826-96ED-B4C5-1AFD18995B67}"/>
                    </a:ext>
                  </a:extLst>
                </p14:cNvPr>
                <p14:cNvContentPartPr/>
                <p14:nvPr/>
              </p14:nvContentPartPr>
              <p14:xfrm>
                <a:off x="7012662" y="4016077"/>
                <a:ext cx="836280" cy="627120"/>
              </p14:xfrm>
            </p:contentPart>
          </mc:Choice>
          <mc:Fallback xmlns="">
            <p:pic>
              <p:nvPicPr>
                <p:cNvPr id="9" name="Freihand 8">
                  <a:extLst>
                    <a:ext uri="{FF2B5EF4-FFF2-40B4-BE49-F238E27FC236}">
                      <a16:creationId xmlns:a16="http://schemas.microsoft.com/office/drawing/2014/main" id="{98C76249-7826-96ED-B4C5-1AFD18995B67}"/>
                    </a:ext>
                  </a:extLst>
                </p:cNvPr>
                <p:cNvPicPr/>
                <p:nvPr/>
              </p:nvPicPr>
              <p:blipFill>
                <a:blip r:embed="rId6"/>
                <a:stretch>
                  <a:fillRect/>
                </a:stretch>
              </p:blipFill>
              <p:spPr>
                <a:xfrm>
                  <a:off x="6976662" y="3980077"/>
                  <a:ext cx="907920" cy="698760"/>
                </a:xfrm>
                <a:prstGeom prst="rect">
                  <a:avLst/>
                </a:prstGeom>
              </p:spPr>
            </p:pic>
          </mc:Fallback>
        </mc:AlternateContent>
      </p:grpSp>
      <p:grpSp>
        <p:nvGrpSpPr>
          <p:cNvPr id="27" name="Gruppieren 26">
            <a:extLst>
              <a:ext uri="{FF2B5EF4-FFF2-40B4-BE49-F238E27FC236}">
                <a16:creationId xmlns:a16="http://schemas.microsoft.com/office/drawing/2014/main" id="{37C4FFD2-E9CE-B679-99F7-6CA3E9C6A2F0}"/>
              </a:ext>
            </a:extLst>
          </p:cNvPr>
          <p:cNvGrpSpPr/>
          <p:nvPr/>
        </p:nvGrpSpPr>
        <p:grpSpPr>
          <a:xfrm>
            <a:off x="7348847" y="2864859"/>
            <a:ext cx="1018800" cy="685080"/>
            <a:chOff x="7348847" y="2864859"/>
            <a:chExt cx="1018800" cy="685080"/>
          </a:xfrm>
        </p:grpSpPr>
        <mc:AlternateContent xmlns:mc="http://schemas.openxmlformats.org/markup-compatibility/2006" xmlns:p14="http://schemas.microsoft.com/office/powerpoint/2010/main">
          <mc:Choice Requires="p14">
            <p:contentPart p14:bwMode="auto" r:id="rId7">
              <p14:nvContentPartPr>
                <p14:cNvPr id="24" name="Freihand 23">
                  <a:extLst>
                    <a:ext uri="{FF2B5EF4-FFF2-40B4-BE49-F238E27FC236}">
                      <a16:creationId xmlns:a16="http://schemas.microsoft.com/office/drawing/2014/main" id="{EB0C5C15-8B30-EADD-1BD0-41B7227086E3}"/>
                    </a:ext>
                  </a:extLst>
                </p14:cNvPr>
                <p14:cNvContentPartPr/>
                <p14:nvPr/>
              </p14:nvContentPartPr>
              <p14:xfrm>
                <a:off x="7348847" y="3092019"/>
                <a:ext cx="465480" cy="457920"/>
              </p14:xfrm>
            </p:contentPart>
          </mc:Choice>
          <mc:Fallback xmlns="">
            <p:pic>
              <p:nvPicPr>
                <p:cNvPr id="24" name="Freihand 23">
                  <a:extLst>
                    <a:ext uri="{FF2B5EF4-FFF2-40B4-BE49-F238E27FC236}">
                      <a16:creationId xmlns:a16="http://schemas.microsoft.com/office/drawing/2014/main" id="{EB0C5C15-8B30-EADD-1BD0-41B7227086E3}"/>
                    </a:ext>
                  </a:extLst>
                </p:cNvPr>
                <p:cNvPicPr/>
                <p:nvPr/>
              </p:nvPicPr>
              <p:blipFill>
                <a:blip r:embed="rId8"/>
                <a:stretch>
                  <a:fillRect/>
                </a:stretch>
              </p:blipFill>
              <p:spPr>
                <a:xfrm>
                  <a:off x="7330833" y="3074019"/>
                  <a:ext cx="501148" cy="493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5" name="Freihand 24">
                  <a:extLst>
                    <a:ext uri="{FF2B5EF4-FFF2-40B4-BE49-F238E27FC236}">
                      <a16:creationId xmlns:a16="http://schemas.microsoft.com/office/drawing/2014/main" id="{0208A3B3-A43B-4801-C42B-DA2E52713DEA}"/>
                    </a:ext>
                  </a:extLst>
                </p14:cNvPr>
                <p14:cNvContentPartPr/>
                <p14:nvPr/>
              </p14:nvContentPartPr>
              <p14:xfrm>
                <a:off x="7690487" y="2864859"/>
                <a:ext cx="533520" cy="434520"/>
              </p14:xfrm>
            </p:contentPart>
          </mc:Choice>
          <mc:Fallback xmlns="">
            <p:pic>
              <p:nvPicPr>
                <p:cNvPr id="25" name="Freihand 24">
                  <a:extLst>
                    <a:ext uri="{FF2B5EF4-FFF2-40B4-BE49-F238E27FC236}">
                      <a16:creationId xmlns:a16="http://schemas.microsoft.com/office/drawing/2014/main" id="{0208A3B3-A43B-4801-C42B-DA2E52713DEA}"/>
                    </a:ext>
                  </a:extLst>
                </p:cNvPr>
                <p:cNvPicPr/>
                <p:nvPr/>
              </p:nvPicPr>
              <p:blipFill>
                <a:blip r:embed="rId10"/>
                <a:stretch>
                  <a:fillRect/>
                </a:stretch>
              </p:blipFill>
              <p:spPr>
                <a:xfrm>
                  <a:off x="7672487" y="2846859"/>
                  <a:ext cx="569160" cy="47016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6" name="Freihand 25">
                  <a:extLst>
                    <a:ext uri="{FF2B5EF4-FFF2-40B4-BE49-F238E27FC236}">
                      <a16:creationId xmlns:a16="http://schemas.microsoft.com/office/drawing/2014/main" id="{C1BAD8EF-A69F-0979-5E20-8518E4298834}"/>
                    </a:ext>
                  </a:extLst>
                </p14:cNvPr>
                <p14:cNvContentPartPr/>
                <p14:nvPr/>
              </p14:nvContentPartPr>
              <p14:xfrm>
                <a:off x="8099807" y="3200019"/>
                <a:ext cx="267840" cy="177840"/>
              </p14:xfrm>
            </p:contentPart>
          </mc:Choice>
          <mc:Fallback xmlns="">
            <p:pic>
              <p:nvPicPr>
                <p:cNvPr id="26" name="Freihand 25">
                  <a:extLst>
                    <a:ext uri="{FF2B5EF4-FFF2-40B4-BE49-F238E27FC236}">
                      <a16:creationId xmlns:a16="http://schemas.microsoft.com/office/drawing/2014/main" id="{C1BAD8EF-A69F-0979-5E20-8518E4298834}"/>
                    </a:ext>
                  </a:extLst>
                </p:cNvPr>
                <p:cNvPicPr/>
                <p:nvPr/>
              </p:nvPicPr>
              <p:blipFill>
                <a:blip r:embed="rId12"/>
                <a:stretch>
                  <a:fillRect/>
                </a:stretch>
              </p:blipFill>
              <p:spPr>
                <a:xfrm>
                  <a:off x="8081807" y="3182019"/>
                  <a:ext cx="303480" cy="213480"/>
                </a:xfrm>
                <a:prstGeom prst="rect">
                  <a:avLst/>
                </a:prstGeom>
              </p:spPr>
            </p:pic>
          </mc:Fallback>
        </mc:AlternateContent>
      </p:grpSp>
    </p:spTree>
    <p:extLst>
      <p:ext uri="{BB962C8B-B14F-4D97-AF65-F5344CB8AC3E}">
        <p14:creationId xmlns:p14="http://schemas.microsoft.com/office/powerpoint/2010/main" val="4249907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A935218B-AAA1-56FB-3717-A7695A56E83D}"/>
              </a:ext>
            </a:extLst>
          </p:cNvPr>
          <p:cNvSpPr>
            <a:spLocks noGrp="1"/>
          </p:cNvSpPr>
          <p:nvPr>
            <p:ph idx="1"/>
          </p:nvPr>
        </p:nvSpPr>
        <p:spPr/>
        <p:txBody>
          <a:bodyPr/>
          <a:lstStyle/>
          <a:p>
            <a:r>
              <a:rPr lang="de-DE" dirty="0"/>
              <a:t>Spielende</a:t>
            </a:r>
          </a:p>
          <a:p>
            <a:pPr lvl="1"/>
            <a:r>
              <a:rPr lang="de-DE" dirty="0"/>
              <a:t>Das Spiel ist zu Ende, wenn alle Becher ausgetrunken und ineinander gestapelt sind</a:t>
            </a:r>
          </a:p>
          <a:p>
            <a:r>
              <a:rPr lang="de-DE" dirty="0"/>
              <a:t>Spielerziel</a:t>
            </a:r>
          </a:p>
          <a:p>
            <a:pPr lvl="1"/>
            <a:r>
              <a:rPr lang="de-DE" dirty="0"/>
              <a:t>Besser treffen als die anderen </a:t>
            </a:r>
            <a:r>
              <a:rPr lang="de-DE" dirty="0">
                <a:sym typeface="Wingdings" panose="05000000000000000000" pitchFamily="2" charset="2"/>
              </a:rPr>
              <a:t> Länger Spielen möglich</a:t>
            </a:r>
          </a:p>
          <a:p>
            <a:r>
              <a:rPr lang="de-DE" dirty="0">
                <a:sym typeface="Wingdings" panose="05000000000000000000" pitchFamily="2" charset="2"/>
              </a:rPr>
              <a:t>Was hast </a:t>
            </a:r>
            <a:r>
              <a:rPr lang="de-DE" dirty="0" err="1">
                <a:sym typeface="Wingdings" panose="05000000000000000000" pitchFamily="2" charset="2"/>
              </a:rPr>
              <a:t>RageCage</a:t>
            </a:r>
            <a:r>
              <a:rPr lang="de-DE" dirty="0">
                <a:sym typeface="Wingdings" panose="05000000000000000000" pitchFamily="2" charset="2"/>
              </a:rPr>
              <a:t> mit Elektrostatik zu tun?</a:t>
            </a:r>
          </a:p>
          <a:p>
            <a:pPr marL="266771" lvl="1" indent="0">
              <a:buNone/>
            </a:pPr>
            <a:r>
              <a:rPr lang="de-DE" dirty="0">
                <a:sym typeface="Wingdings" panose="05000000000000000000" pitchFamily="2" charset="2"/>
              </a:rPr>
              <a:t> </a:t>
            </a:r>
            <a:r>
              <a:rPr lang="de-DE" dirty="0"/>
              <a:t>Hausaufgabe!</a:t>
            </a:r>
          </a:p>
        </p:txBody>
      </p:sp>
      <p:sp>
        <p:nvSpPr>
          <p:cNvPr id="3" name="Datumsplatzhalter 2">
            <a:extLst>
              <a:ext uri="{FF2B5EF4-FFF2-40B4-BE49-F238E27FC236}">
                <a16:creationId xmlns:a16="http://schemas.microsoft.com/office/drawing/2014/main" id="{143536B5-A208-8C95-FD9D-073546772A58}"/>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832EE8BA-B0AE-CB41-39D9-9F6A01F398B1}"/>
              </a:ext>
            </a:extLst>
          </p:cNvPr>
          <p:cNvSpPr>
            <a:spLocks noGrp="1"/>
          </p:cNvSpPr>
          <p:nvPr>
            <p:ph type="sldNum" sz="quarter" idx="12"/>
          </p:nvPr>
        </p:nvSpPr>
        <p:spPr/>
        <p:txBody>
          <a:bodyPr/>
          <a:lstStyle/>
          <a:p>
            <a:fld id="{61696EC4-B4CF-4701-AD06-A8439D6D8E12}" type="slidenum">
              <a:rPr lang="en-US" smtClean="0"/>
              <a:pPr/>
              <a:t>34</a:t>
            </a:fld>
            <a:endParaRPr lang="en-US" noProof="0" dirty="0"/>
          </a:p>
        </p:txBody>
      </p:sp>
      <p:sp>
        <p:nvSpPr>
          <p:cNvPr id="5" name="Titel 4">
            <a:extLst>
              <a:ext uri="{FF2B5EF4-FFF2-40B4-BE49-F238E27FC236}">
                <a16:creationId xmlns:a16="http://schemas.microsoft.com/office/drawing/2014/main" id="{7CC6FF06-4E65-9F0F-C183-94053CAE784F}"/>
              </a:ext>
            </a:extLst>
          </p:cNvPr>
          <p:cNvSpPr>
            <a:spLocks noGrp="1"/>
          </p:cNvSpPr>
          <p:nvPr>
            <p:ph type="title"/>
          </p:nvPr>
        </p:nvSpPr>
        <p:spPr/>
        <p:txBody>
          <a:bodyPr>
            <a:normAutofit fontScale="90000"/>
          </a:bodyPr>
          <a:lstStyle/>
          <a:p>
            <a:r>
              <a:rPr lang="de-DE" dirty="0"/>
              <a:t>Elektrotechnik</a:t>
            </a:r>
            <a:br>
              <a:rPr lang="de-DE" dirty="0"/>
            </a:br>
            <a:r>
              <a:rPr lang="de-DE" dirty="0"/>
              <a:t>Elektrostatische Betrachtung von </a:t>
            </a:r>
            <a:r>
              <a:rPr lang="de-DE" dirty="0" err="1"/>
              <a:t>Ragecage</a:t>
            </a:r>
            <a:endParaRPr lang="de-DE" dirty="0"/>
          </a:p>
        </p:txBody>
      </p:sp>
      <p:pic>
        <p:nvPicPr>
          <p:cNvPr id="9" name="Grafik 8" descr="Ein Bild, das Vase, Keramik, Kunst, Töpferei enthält.&#10;&#10;Automatisch generierte Beschreibung">
            <a:extLst>
              <a:ext uri="{FF2B5EF4-FFF2-40B4-BE49-F238E27FC236}">
                <a16:creationId xmlns:a16="http://schemas.microsoft.com/office/drawing/2014/main" id="{1E849C5B-9C28-1BFF-D69D-48BE1866C2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50044" y="-379922"/>
            <a:ext cx="1173823" cy="5669789"/>
          </a:xfrm>
          <a:prstGeom prst="rect">
            <a:avLst/>
          </a:prstGeom>
        </p:spPr>
      </p:pic>
    </p:spTree>
    <p:extLst>
      <p:ext uri="{BB962C8B-B14F-4D97-AF65-F5344CB8AC3E}">
        <p14:creationId xmlns:p14="http://schemas.microsoft.com/office/powerpoint/2010/main" val="3765580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35</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sp>
        <p:nvSpPr>
          <p:cNvPr id="12" name="Inhaltsplatzhalter 11">
            <a:extLst>
              <a:ext uri="{FF2B5EF4-FFF2-40B4-BE49-F238E27FC236}">
                <a16:creationId xmlns:a16="http://schemas.microsoft.com/office/drawing/2014/main" id="{89E29771-AA71-D26B-EDCF-EB08D2480F25}"/>
              </a:ext>
            </a:extLst>
          </p:cNvPr>
          <p:cNvSpPr>
            <a:spLocks noGrp="1"/>
          </p:cNvSpPr>
          <p:nvPr>
            <p:ph idx="1"/>
          </p:nvPr>
        </p:nvSpPr>
        <p:spPr/>
        <p:txBody>
          <a:bodyPr>
            <a:normAutofit fontScale="92500" lnSpcReduction="10000"/>
          </a:bodyPr>
          <a:lstStyle/>
          <a:p>
            <a:r>
              <a:rPr lang="de-DE" dirty="0"/>
              <a:t>Worum geht es bei Big Data?</a:t>
            </a:r>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Es geht darum, so viele Daten wie möglich zu </a:t>
            </a:r>
            <a:r>
              <a:rPr lang="de-DE" u="sng" spc="2500" dirty="0">
                <a:solidFill>
                  <a:srgbClr val="FF0000"/>
                </a:solidFill>
              </a:rPr>
              <a:t>s</a:t>
            </a:r>
            <a:r>
              <a:rPr lang="de-DE" u="sng" spc="2500" dirty="0">
                <a:solidFill>
                  <a:srgbClr val="FFC000"/>
                </a:solidFill>
              </a:rPr>
              <a:t>c</a:t>
            </a:r>
            <a:r>
              <a:rPr lang="de-DE" u="sng" spc="2500" dirty="0">
                <a:solidFill>
                  <a:srgbClr val="FFFF00"/>
                </a:solidFill>
              </a:rPr>
              <a:t>h</a:t>
            </a:r>
            <a:r>
              <a:rPr lang="de-DE" u="sng" spc="2500" dirty="0">
                <a:solidFill>
                  <a:srgbClr val="92D050"/>
                </a:solidFill>
              </a:rPr>
              <a:t>ü</a:t>
            </a:r>
            <a:r>
              <a:rPr lang="de-DE" u="sng" spc="2500" dirty="0">
                <a:solidFill>
                  <a:srgbClr val="00B050"/>
                </a:solidFill>
              </a:rPr>
              <a:t>r</a:t>
            </a:r>
            <a:r>
              <a:rPr lang="de-DE" u="sng" spc="2500" dirty="0">
                <a:solidFill>
                  <a:srgbClr val="00B0F0"/>
                </a:solidFill>
              </a:rPr>
              <a:t>f</a:t>
            </a:r>
            <a:r>
              <a:rPr lang="de-DE" u="sng" spc="2500" dirty="0">
                <a:solidFill>
                  <a:srgbClr val="0070C0"/>
                </a:solidFill>
              </a:rPr>
              <a:t>e</a:t>
            </a:r>
            <a:r>
              <a:rPr lang="de-DE" u="sng" spc="2500" dirty="0">
                <a:solidFill>
                  <a:srgbClr val="002060"/>
                </a:solidFill>
              </a:rPr>
              <a:t>n</a:t>
            </a:r>
            <a:r>
              <a:rPr lang="de-DE" dirty="0"/>
              <a:t> </a:t>
            </a:r>
            <a:endParaRPr lang="de-DE" dirty="0">
              <a:solidFill>
                <a:srgbClr val="7030A0"/>
              </a:solidFill>
            </a:endParaRPr>
          </a:p>
        </p:txBody>
      </p:sp>
      <p:pic>
        <p:nvPicPr>
          <p:cNvPr id="14" name="Grafik 13">
            <a:extLst>
              <a:ext uri="{FF2B5EF4-FFF2-40B4-BE49-F238E27FC236}">
                <a16:creationId xmlns:a16="http://schemas.microsoft.com/office/drawing/2014/main" id="{62D66749-D1FF-6BFF-EC8B-0145CC2BB7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07024" y="1523976"/>
            <a:ext cx="5929952" cy="2254617"/>
          </a:xfrm>
          <a:prstGeom prst="rect">
            <a:avLst/>
          </a:prstGeom>
        </p:spPr>
      </p:pic>
      <p:sp>
        <p:nvSpPr>
          <p:cNvPr id="2" name="Textfeld 1">
            <a:extLst>
              <a:ext uri="{FF2B5EF4-FFF2-40B4-BE49-F238E27FC236}">
                <a16:creationId xmlns:a16="http://schemas.microsoft.com/office/drawing/2014/main" id="{5178F986-0087-6CB4-E11D-9C05C97D7B96}"/>
              </a:ext>
            </a:extLst>
          </p:cNvPr>
          <p:cNvSpPr txBox="1"/>
          <p:nvPr/>
        </p:nvSpPr>
        <p:spPr>
          <a:xfrm>
            <a:off x="78475" y="3663177"/>
            <a:ext cx="8987050" cy="230832"/>
          </a:xfrm>
          <a:prstGeom prst="rect">
            <a:avLst/>
          </a:prstGeom>
          <a:noFill/>
        </p:spPr>
        <p:txBody>
          <a:bodyPr wrap="square" rtlCol="0">
            <a:spAutoFit/>
          </a:bodyPr>
          <a:lstStyle/>
          <a:p>
            <a:r>
              <a:rPr lang="de-DE" sz="900" dirty="0">
                <a:solidFill>
                  <a:schemeClr val="bg1">
                    <a:lumMod val="65000"/>
                  </a:schemeClr>
                </a:solidFill>
              </a:rPr>
              <a:t>https://de.vecteezy.com/vektorkunst/4335427-big-data-icon-vector-illustration-data-server-storage-infographic-template-presentation-concept-banner-piktogram-icon-set-icons</a:t>
            </a:r>
          </a:p>
        </p:txBody>
      </p:sp>
    </p:spTree>
    <p:extLst>
      <p:ext uri="{BB962C8B-B14F-4D97-AF65-F5344CB8AC3E}">
        <p14:creationId xmlns:p14="http://schemas.microsoft.com/office/powerpoint/2010/main" val="251555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36</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sp>
        <p:nvSpPr>
          <p:cNvPr id="12" name="Inhaltsplatzhalter 11">
            <a:extLst>
              <a:ext uri="{FF2B5EF4-FFF2-40B4-BE49-F238E27FC236}">
                <a16:creationId xmlns:a16="http://schemas.microsoft.com/office/drawing/2014/main" id="{89E29771-AA71-D26B-EDCF-EB08D2480F25}"/>
              </a:ext>
            </a:extLst>
          </p:cNvPr>
          <p:cNvSpPr>
            <a:spLocks noGrp="1"/>
          </p:cNvSpPr>
          <p:nvPr>
            <p:ph idx="1"/>
          </p:nvPr>
        </p:nvSpPr>
        <p:spPr/>
        <p:txBody>
          <a:bodyPr>
            <a:normAutofit/>
          </a:bodyPr>
          <a:lstStyle/>
          <a:p>
            <a:r>
              <a:rPr lang="de-DE" dirty="0"/>
              <a:t>Was heißt das?</a:t>
            </a:r>
          </a:p>
        </p:txBody>
      </p:sp>
    </p:spTree>
    <p:extLst>
      <p:ext uri="{BB962C8B-B14F-4D97-AF65-F5344CB8AC3E}">
        <p14:creationId xmlns:p14="http://schemas.microsoft.com/office/powerpoint/2010/main" val="413831787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37</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sp>
        <p:nvSpPr>
          <p:cNvPr id="12" name="Inhaltsplatzhalter 11">
            <a:extLst>
              <a:ext uri="{FF2B5EF4-FFF2-40B4-BE49-F238E27FC236}">
                <a16:creationId xmlns:a16="http://schemas.microsoft.com/office/drawing/2014/main" id="{89E29771-AA71-D26B-EDCF-EB08D2480F25}"/>
              </a:ext>
            </a:extLst>
          </p:cNvPr>
          <p:cNvSpPr>
            <a:spLocks noGrp="1"/>
          </p:cNvSpPr>
          <p:nvPr>
            <p:ph idx="1"/>
          </p:nvPr>
        </p:nvSpPr>
        <p:spPr/>
        <p:txBody>
          <a:bodyPr>
            <a:normAutofit/>
          </a:bodyPr>
          <a:lstStyle/>
          <a:p>
            <a:r>
              <a:rPr lang="de-DE" dirty="0"/>
              <a:t>Was heißt das?</a:t>
            </a:r>
          </a:p>
        </p:txBody>
      </p:sp>
      <p:sp>
        <p:nvSpPr>
          <p:cNvPr id="17" name="Textfeld 16">
            <a:extLst>
              <a:ext uri="{FF2B5EF4-FFF2-40B4-BE49-F238E27FC236}">
                <a16:creationId xmlns:a16="http://schemas.microsoft.com/office/drawing/2014/main" id="{DED05D5F-5322-B512-79A9-E55180CDD3C6}"/>
              </a:ext>
            </a:extLst>
          </p:cNvPr>
          <p:cNvSpPr txBox="1"/>
          <p:nvPr/>
        </p:nvSpPr>
        <p:spPr>
          <a:xfrm>
            <a:off x="2954740" y="2218601"/>
            <a:ext cx="3439236" cy="707886"/>
          </a:xfrm>
          <a:prstGeom prst="rect">
            <a:avLst/>
          </a:prstGeom>
          <a:noFill/>
        </p:spPr>
        <p:txBody>
          <a:bodyPr wrap="square" rtlCol="0">
            <a:spAutoFit/>
          </a:bodyPr>
          <a:lstStyle/>
          <a:p>
            <a:r>
              <a:rPr lang="de-DE" sz="4000" dirty="0">
                <a:solidFill>
                  <a:srgbClr val="7030A0"/>
                </a:solidFill>
              </a:rPr>
              <a:t>DATA MINING</a:t>
            </a:r>
          </a:p>
        </p:txBody>
      </p:sp>
      <p:sp>
        <p:nvSpPr>
          <p:cNvPr id="21" name="Pfeil: nach unten 20">
            <a:extLst>
              <a:ext uri="{FF2B5EF4-FFF2-40B4-BE49-F238E27FC236}">
                <a16:creationId xmlns:a16="http://schemas.microsoft.com/office/drawing/2014/main" id="{2E5247E1-9AD0-4879-8A64-644CF2A7CD88}"/>
              </a:ext>
            </a:extLst>
          </p:cNvPr>
          <p:cNvSpPr/>
          <p:nvPr/>
        </p:nvSpPr>
        <p:spPr>
          <a:xfrm>
            <a:off x="3648341" y="1188000"/>
            <a:ext cx="896018" cy="100440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2" name="Pfeil: nach unten 21">
            <a:extLst>
              <a:ext uri="{FF2B5EF4-FFF2-40B4-BE49-F238E27FC236}">
                <a16:creationId xmlns:a16="http://schemas.microsoft.com/office/drawing/2014/main" id="{539042DE-737B-BAA3-DB6A-ACC89F4389A9}"/>
              </a:ext>
            </a:extLst>
          </p:cNvPr>
          <p:cNvSpPr/>
          <p:nvPr/>
        </p:nvSpPr>
        <p:spPr>
          <a:xfrm rot="13291448">
            <a:off x="2597406" y="3067559"/>
            <a:ext cx="648269" cy="835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3" name="Pfeil: nach unten 22">
            <a:extLst>
              <a:ext uri="{FF2B5EF4-FFF2-40B4-BE49-F238E27FC236}">
                <a16:creationId xmlns:a16="http://schemas.microsoft.com/office/drawing/2014/main" id="{037EC78C-339D-2EAE-AD4D-059FA0A8E203}"/>
              </a:ext>
            </a:extLst>
          </p:cNvPr>
          <p:cNvSpPr/>
          <p:nvPr/>
        </p:nvSpPr>
        <p:spPr>
          <a:xfrm rot="2613396">
            <a:off x="6229694" y="-2373347"/>
            <a:ext cx="648269" cy="499016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Pfeil: nach unten 27">
            <a:extLst>
              <a:ext uri="{FF2B5EF4-FFF2-40B4-BE49-F238E27FC236}">
                <a16:creationId xmlns:a16="http://schemas.microsoft.com/office/drawing/2014/main" id="{D9A060A4-DF44-1A0B-61C4-B1216A824C63}"/>
              </a:ext>
            </a:extLst>
          </p:cNvPr>
          <p:cNvSpPr/>
          <p:nvPr/>
        </p:nvSpPr>
        <p:spPr>
          <a:xfrm rot="17355150">
            <a:off x="708433" y="1721478"/>
            <a:ext cx="3632239" cy="835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9" name="Pfeil: nach unten 28">
            <a:extLst>
              <a:ext uri="{FF2B5EF4-FFF2-40B4-BE49-F238E27FC236}">
                <a16:creationId xmlns:a16="http://schemas.microsoft.com/office/drawing/2014/main" id="{A2F57185-A7E7-E444-A278-8AABC14997CF}"/>
              </a:ext>
            </a:extLst>
          </p:cNvPr>
          <p:cNvSpPr/>
          <p:nvPr/>
        </p:nvSpPr>
        <p:spPr>
          <a:xfrm rot="11557401">
            <a:off x="3561857" y="3238921"/>
            <a:ext cx="1091716" cy="83567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0" name="Pfeil: nach unten 29">
            <a:extLst>
              <a:ext uri="{FF2B5EF4-FFF2-40B4-BE49-F238E27FC236}">
                <a16:creationId xmlns:a16="http://schemas.microsoft.com/office/drawing/2014/main" id="{F6F63526-6CDD-A0BD-3012-B3773BC1F432}"/>
              </a:ext>
            </a:extLst>
          </p:cNvPr>
          <p:cNvSpPr/>
          <p:nvPr/>
        </p:nvSpPr>
        <p:spPr>
          <a:xfrm rot="8460913">
            <a:off x="5783887" y="2976088"/>
            <a:ext cx="648269" cy="12463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1" name="Pfeil: nach unten 30">
            <a:extLst>
              <a:ext uri="{FF2B5EF4-FFF2-40B4-BE49-F238E27FC236}">
                <a16:creationId xmlns:a16="http://schemas.microsoft.com/office/drawing/2014/main" id="{98610488-D3DD-2624-AA77-562C12AEB2FD}"/>
              </a:ext>
            </a:extLst>
          </p:cNvPr>
          <p:cNvSpPr/>
          <p:nvPr/>
        </p:nvSpPr>
        <p:spPr>
          <a:xfrm rot="3866330">
            <a:off x="5865756" y="1246400"/>
            <a:ext cx="1002674" cy="114331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8E2E561B-3C51-9873-8CE2-AF0716BE2697}"/>
              </a:ext>
            </a:extLst>
          </p:cNvPr>
          <p:cNvSpPr txBox="1"/>
          <p:nvPr/>
        </p:nvSpPr>
        <p:spPr>
          <a:xfrm rot="18787118">
            <a:off x="5691546" y="250227"/>
            <a:ext cx="1305920" cy="200055"/>
          </a:xfrm>
          <a:prstGeom prst="rect">
            <a:avLst/>
          </a:prstGeom>
          <a:noFill/>
        </p:spPr>
        <p:txBody>
          <a:bodyPr wrap="square" rtlCol="0">
            <a:spAutoFit/>
          </a:bodyPr>
          <a:lstStyle/>
          <a:p>
            <a:r>
              <a:rPr lang="de-DE" sz="700" dirty="0">
                <a:solidFill>
                  <a:schemeClr val="bg1">
                    <a:lumMod val="75000"/>
                  </a:schemeClr>
                </a:solidFill>
              </a:rPr>
              <a:t>Long </a:t>
            </a:r>
            <a:r>
              <a:rPr lang="de-DE" sz="700" dirty="0" err="1">
                <a:solidFill>
                  <a:schemeClr val="bg1">
                    <a:lumMod val="75000"/>
                  </a:schemeClr>
                </a:solidFill>
              </a:rPr>
              <a:t>boy</a:t>
            </a:r>
            <a:endParaRPr lang="de-DE" sz="700" dirty="0">
              <a:solidFill>
                <a:schemeClr val="bg1">
                  <a:lumMod val="75000"/>
                </a:schemeClr>
              </a:solidFill>
            </a:endParaRPr>
          </a:p>
        </p:txBody>
      </p:sp>
      <p:sp>
        <p:nvSpPr>
          <p:cNvPr id="33" name="Textfeld 32">
            <a:extLst>
              <a:ext uri="{FF2B5EF4-FFF2-40B4-BE49-F238E27FC236}">
                <a16:creationId xmlns:a16="http://schemas.microsoft.com/office/drawing/2014/main" id="{A26E3DAE-B19A-CEC5-B1F2-75ACA4658145}"/>
              </a:ext>
            </a:extLst>
          </p:cNvPr>
          <p:cNvSpPr txBox="1"/>
          <p:nvPr/>
        </p:nvSpPr>
        <p:spPr>
          <a:xfrm>
            <a:off x="2173043" y="2038143"/>
            <a:ext cx="1041778" cy="200055"/>
          </a:xfrm>
          <a:prstGeom prst="rect">
            <a:avLst/>
          </a:prstGeom>
          <a:noFill/>
        </p:spPr>
        <p:txBody>
          <a:bodyPr wrap="square" rtlCol="0">
            <a:spAutoFit/>
          </a:bodyPr>
          <a:lstStyle/>
          <a:p>
            <a:r>
              <a:rPr lang="de-DE" sz="700" dirty="0" err="1">
                <a:solidFill>
                  <a:schemeClr val="bg1">
                    <a:lumMod val="75000"/>
                  </a:schemeClr>
                </a:solidFill>
              </a:rPr>
              <a:t>Thicc</a:t>
            </a:r>
            <a:r>
              <a:rPr lang="de-DE" sz="700" dirty="0">
                <a:solidFill>
                  <a:schemeClr val="bg1">
                    <a:lumMod val="75000"/>
                  </a:schemeClr>
                </a:solidFill>
              </a:rPr>
              <a:t> </a:t>
            </a:r>
            <a:r>
              <a:rPr lang="de-DE" sz="700" dirty="0" err="1">
                <a:solidFill>
                  <a:schemeClr val="bg1">
                    <a:lumMod val="75000"/>
                  </a:schemeClr>
                </a:solidFill>
              </a:rPr>
              <a:t>boy</a:t>
            </a:r>
            <a:endParaRPr lang="de-DE" sz="700" dirty="0">
              <a:solidFill>
                <a:schemeClr val="bg1">
                  <a:lumMod val="75000"/>
                </a:schemeClr>
              </a:solidFill>
            </a:endParaRPr>
          </a:p>
        </p:txBody>
      </p:sp>
    </p:spTree>
    <p:extLst>
      <p:ext uri="{BB962C8B-B14F-4D97-AF65-F5344CB8AC3E}">
        <p14:creationId xmlns:p14="http://schemas.microsoft.com/office/powerpoint/2010/main" val="367575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mph" presetSubtype="0" repeatCount="indefinite" fill="remove" grpId="0" nodeType="withEffect">
                                  <p:stCondLst>
                                    <p:cond delay="0"/>
                                  </p:stCondLst>
                                  <p:endCondLst>
                                    <p:cond evt="onNext" delay="0">
                                      <p:tgtEl>
                                        <p:sldTgt/>
                                      </p:tgtEl>
                                    </p:cond>
                                  </p:endCondLst>
                                  <p:childTnLst>
                                    <p:animClr clrSpc="rgb" dir="cw">
                                      <p:cBhvr override="childStyle">
                                        <p:cTn id="6" dur="250" autoRev="1" fill="remove"/>
                                        <p:tgtEl>
                                          <p:spTgt spid="21"/>
                                        </p:tgtEl>
                                        <p:attrNameLst>
                                          <p:attrName>style.color</p:attrName>
                                        </p:attrNameLst>
                                      </p:cBhvr>
                                      <p:to>
                                        <a:schemeClr val="bg1"/>
                                      </p:to>
                                    </p:animClr>
                                    <p:animClr clrSpc="rgb" dir="cw">
                                      <p:cBhvr>
                                        <p:cTn id="7" dur="250" autoRev="1" fill="remove"/>
                                        <p:tgtEl>
                                          <p:spTgt spid="21"/>
                                        </p:tgtEl>
                                        <p:attrNameLst>
                                          <p:attrName>fillcolor</p:attrName>
                                        </p:attrNameLst>
                                      </p:cBhvr>
                                      <p:to>
                                        <a:schemeClr val="bg1"/>
                                      </p:to>
                                    </p:animClr>
                                    <p:set>
                                      <p:cBhvr>
                                        <p:cTn id="8" dur="250" autoRev="1" fill="remove"/>
                                        <p:tgtEl>
                                          <p:spTgt spid="21"/>
                                        </p:tgtEl>
                                        <p:attrNameLst>
                                          <p:attrName>fill.type</p:attrName>
                                        </p:attrNameLst>
                                      </p:cBhvr>
                                      <p:to>
                                        <p:strVal val="solid"/>
                                      </p:to>
                                    </p:set>
                                    <p:set>
                                      <p:cBhvr>
                                        <p:cTn id="9" dur="250" autoRev="1" fill="remove"/>
                                        <p:tgtEl>
                                          <p:spTgt spid="21"/>
                                        </p:tgtEl>
                                        <p:attrNameLst>
                                          <p:attrName>fill.on</p:attrName>
                                        </p:attrNameLst>
                                      </p:cBhvr>
                                      <p:to>
                                        <p:strVal val="true"/>
                                      </p:to>
                                    </p:set>
                                  </p:childTnLst>
                                </p:cTn>
                              </p:par>
                              <p:par>
                                <p:cTn id="10" presetID="21" presetClass="emph" presetSubtype="0" repeatCount="indefinite" fill="hold" grpId="0" nodeType="withEffect">
                                  <p:stCondLst>
                                    <p:cond delay="0"/>
                                  </p:stCondLst>
                                  <p:endCondLst>
                                    <p:cond evt="onNext" delay="0">
                                      <p:tgtEl>
                                        <p:sldTgt/>
                                      </p:tgtEl>
                                    </p:cond>
                                  </p:endCondLst>
                                  <p:childTnLst>
                                    <p:animClr clrSpc="hsl" dir="cw">
                                      <p:cBhvr override="childStyle">
                                        <p:cTn id="11" dur="500" fill="hold"/>
                                        <p:tgtEl>
                                          <p:spTgt spid="30"/>
                                        </p:tgtEl>
                                        <p:attrNameLst>
                                          <p:attrName>style.color</p:attrName>
                                        </p:attrNameLst>
                                      </p:cBhvr>
                                      <p:by>
                                        <p:hsl h="7200000" s="0" l="0"/>
                                      </p:by>
                                    </p:animClr>
                                    <p:animClr clrSpc="hsl" dir="cw">
                                      <p:cBhvr>
                                        <p:cTn id="12" dur="500" fill="hold"/>
                                        <p:tgtEl>
                                          <p:spTgt spid="30"/>
                                        </p:tgtEl>
                                        <p:attrNameLst>
                                          <p:attrName>fillcolor</p:attrName>
                                        </p:attrNameLst>
                                      </p:cBhvr>
                                      <p:by>
                                        <p:hsl h="7200000" s="0" l="0"/>
                                      </p:by>
                                    </p:animClr>
                                    <p:animClr clrSpc="hsl" dir="cw">
                                      <p:cBhvr>
                                        <p:cTn id="13" dur="500" fill="hold"/>
                                        <p:tgtEl>
                                          <p:spTgt spid="30"/>
                                        </p:tgtEl>
                                        <p:attrNameLst>
                                          <p:attrName>stroke.color</p:attrName>
                                        </p:attrNameLst>
                                      </p:cBhvr>
                                      <p:by>
                                        <p:hsl h="7200000" s="0" l="0"/>
                                      </p:by>
                                    </p:animClr>
                                    <p:set>
                                      <p:cBhvr>
                                        <p:cTn id="14" dur="500" fill="hold"/>
                                        <p:tgtEl>
                                          <p:spTgt spid="30"/>
                                        </p:tgtEl>
                                        <p:attrNameLst>
                                          <p:attrName>fill.type</p:attrName>
                                        </p:attrNameLst>
                                      </p:cBhvr>
                                      <p:to>
                                        <p:strVal val="solid"/>
                                      </p:to>
                                    </p:set>
                                  </p:childTnLst>
                                </p:cTn>
                              </p:par>
                              <p:par>
                                <p:cTn id="15" presetID="8" presetClass="emph" presetSubtype="0" repeatCount="indefinite" fill="hold" grpId="0" nodeType="withEffect">
                                  <p:stCondLst>
                                    <p:cond delay="0"/>
                                  </p:stCondLst>
                                  <p:endCondLst>
                                    <p:cond evt="onNext" delay="0">
                                      <p:tgtEl>
                                        <p:sldTgt/>
                                      </p:tgtEl>
                                    </p:cond>
                                  </p:endCondLst>
                                  <p:childTnLst>
                                    <p:animRot by="21600000">
                                      <p:cBhvr>
                                        <p:cTn id="16" dur="2000" fill="hold"/>
                                        <p:tgtEl>
                                          <p:spTgt spid="29"/>
                                        </p:tgtEl>
                                        <p:attrNameLst>
                                          <p:attrName>r</p:attrName>
                                        </p:attrNameLst>
                                      </p:cBhvr>
                                    </p:animRot>
                                  </p:childTnLst>
                                </p:cTn>
                              </p:par>
                              <p:par>
                                <p:cTn id="17" presetID="6" presetClass="emph" presetSubtype="0" repeatCount="indefinite" fill="hold" grpId="0" nodeType="withEffect">
                                  <p:stCondLst>
                                    <p:cond delay="0"/>
                                  </p:stCondLst>
                                  <p:childTnLst>
                                    <p:animScale>
                                      <p:cBhvr>
                                        <p:cTn id="18" dur="500" fill="hold"/>
                                        <p:tgtEl>
                                          <p:spTgt spid="3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9" grpId="0" animBg="1"/>
      <p:bldP spid="30" grpId="0" animBg="1"/>
      <p:bldP spid="3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38</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sp>
        <p:nvSpPr>
          <p:cNvPr id="12" name="Inhaltsplatzhalter 11">
            <a:extLst>
              <a:ext uri="{FF2B5EF4-FFF2-40B4-BE49-F238E27FC236}">
                <a16:creationId xmlns:a16="http://schemas.microsoft.com/office/drawing/2014/main" id="{89E29771-AA71-D26B-EDCF-EB08D2480F25}"/>
              </a:ext>
            </a:extLst>
          </p:cNvPr>
          <p:cNvSpPr>
            <a:spLocks noGrp="1"/>
          </p:cNvSpPr>
          <p:nvPr>
            <p:ph idx="1"/>
          </p:nvPr>
        </p:nvSpPr>
        <p:spPr>
          <a:xfrm>
            <a:off x="400050" y="1099290"/>
            <a:ext cx="8343900" cy="4782896"/>
          </a:xfrm>
        </p:spPr>
        <p:txBody>
          <a:bodyPr>
            <a:normAutofit/>
          </a:bodyPr>
          <a:lstStyle/>
          <a:p>
            <a:r>
              <a:rPr lang="de-DE" dirty="0"/>
              <a:t>Im besten Fall, sollte bei einer ausführlichen Analyse aus Flunkyball folgendes hervorgehen:</a:t>
            </a:r>
          </a:p>
          <a:p>
            <a:r>
              <a:rPr lang="de-DE" dirty="0"/>
              <a:t>Alter, Geschlecht, Herkunft, Windgeschwindigkeit, Sonneneinstrahlung, Wurfwinkel, Bier, Größe, Luftfeuchtigkeit, Zwiebel, Teilnehmer, Alkoholpegel, Notenspiegel, </a:t>
            </a:r>
            <a:r>
              <a:rPr lang="de-DE" dirty="0" err="1"/>
              <a:t>Giggity</a:t>
            </a:r>
            <a:r>
              <a:rPr lang="de-DE" dirty="0"/>
              <a:t>, Automarke, Lieblingsessen, Untergrund, Flaschenart, Ballgröße, Haustier, Tag, Uhrzeit, Chlorophyll-Pegel, Haarfarbe, Fensterscheibe, Lieblingszug, Dachterrasse, Bier, Couch-Größe, andere Größen, Höhenmeter, Schalldruck, USB-C, Hefe, HDR, Kekse,  Trefferquote, Bier, Kontostand, Miles per Galeone, Schuhmarke, Adelstitel, Wohnort, Krankenkasse, Einkommenssteuer, Profilbild, Standort, Nasenlänge, Lampenhelligkeit, Durchsichtigkeit, Plastik, Bier, PowerPoint, Lautstärke, Hygiene, Studiengang, Handymarke, Durchfall, Sexualität, Augenfarbe, Geburtsdatum, Bodenbelag, Waschmittel, Kerzenduft, Mülleimergröße, Bier, RGB, Mineralwasser, Hanfanbau, Maxwell, Starkstromgleichung, Mittagessen, Krawallweizen</a:t>
            </a:r>
          </a:p>
        </p:txBody>
      </p:sp>
    </p:spTree>
    <p:extLst>
      <p:ext uri="{BB962C8B-B14F-4D97-AF65-F5344CB8AC3E}">
        <p14:creationId xmlns:p14="http://schemas.microsoft.com/office/powerpoint/2010/main" val="259991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wd">
                                    <p:tmAbs val="50"/>
                                  </p:iterate>
                                  <p:childTnLst>
                                    <p:set>
                                      <p:cBhvr>
                                        <p:cTn id="10"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5CDF288D-7AC8-5361-9E66-152D4B557183}"/>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E1232CD4-2A41-35E4-D651-0F2A0BAA3B56}"/>
              </a:ext>
            </a:extLst>
          </p:cNvPr>
          <p:cNvSpPr>
            <a:spLocks noGrp="1"/>
          </p:cNvSpPr>
          <p:nvPr>
            <p:ph type="sldNum" sz="quarter" idx="12"/>
          </p:nvPr>
        </p:nvSpPr>
        <p:spPr/>
        <p:txBody>
          <a:bodyPr/>
          <a:lstStyle/>
          <a:p>
            <a:fld id="{61696EC4-B4CF-4701-AD06-A8439D6D8E12}" type="slidenum">
              <a:rPr lang="en-US" noProof="0" smtClean="0"/>
              <a:t>39</a:t>
            </a:fld>
            <a:endParaRPr lang="en-US" noProof="0"/>
          </a:p>
        </p:txBody>
      </p:sp>
      <p:sp>
        <p:nvSpPr>
          <p:cNvPr id="5" name="Titel 4">
            <a:extLst>
              <a:ext uri="{FF2B5EF4-FFF2-40B4-BE49-F238E27FC236}">
                <a16:creationId xmlns:a16="http://schemas.microsoft.com/office/drawing/2014/main" id="{6AA96D14-D42D-04BA-FC9A-268B0D04FDBD}"/>
              </a:ext>
            </a:extLst>
          </p:cNvPr>
          <p:cNvSpPr>
            <a:spLocks noGrp="1"/>
          </p:cNvSpPr>
          <p:nvPr>
            <p:ph type="title"/>
          </p:nvPr>
        </p:nvSpPr>
        <p:spPr>
          <a:xfrm rot="11194513">
            <a:off x="4229" y="147555"/>
            <a:ext cx="8741391" cy="575989"/>
          </a:xfrm>
        </p:spPr>
        <p:txBody>
          <a:bodyPr>
            <a:noAutofit/>
          </a:bodyPr>
          <a:lstStyle/>
          <a:p>
            <a:pPr algn="ctr"/>
            <a:r>
              <a:rPr lang="de-DE" sz="4800" dirty="0"/>
              <a:t>Flunkyball</a:t>
            </a:r>
          </a:p>
        </p:txBody>
      </p:sp>
      <p:pic>
        <p:nvPicPr>
          <p:cNvPr id="11" name="Grafik 10" descr="Ein Bild, das Text, Baum, Himmel, draußen enthält.&#10;&#10;Automatisch generierte Beschreibung">
            <a:extLst>
              <a:ext uri="{FF2B5EF4-FFF2-40B4-BE49-F238E27FC236}">
                <a16:creationId xmlns:a16="http://schemas.microsoft.com/office/drawing/2014/main" id="{DB0DF595-C0DA-A709-B5B2-E6C1A8E10B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6007" y="862897"/>
            <a:ext cx="6797833" cy="3823781"/>
          </a:xfrm>
          <a:prstGeom prst="rect">
            <a:avLst/>
          </a:prstGeom>
        </p:spPr>
      </p:pic>
    </p:spTree>
    <p:extLst>
      <p:ext uri="{BB962C8B-B14F-4D97-AF65-F5344CB8AC3E}">
        <p14:creationId xmlns:p14="http://schemas.microsoft.com/office/powerpoint/2010/main" val="3096470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a:xfrm>
            <a:off x="400050" y="1188000"/>
            <a:ext cx="6865128" cy="3365893"/>
          </a:xfrm>
        </p:spPr>
        <p:txBody>
          <a:bodyPr>
            <a:normAutofit fontScale="92500" lnSpcReduction="10000"/>
          </a:bodyPr>
          <a:lstStyle/>
          <a:p>
            <a:r>
              <a:rPr lang="de-DE" dirty="0"/>
              <a:t>stud. </a:t>
            </a:r>
            <a:r>
              <a:rPr lang="de-DE" dirty="0" err="1"/>
              <a:t>el</a:t>
            </a:r>
            <a:r>
              <a:rPr lang="de-DE" dirty="0"/>
              <a:t>. Christoph Blüm</a:t>
            </a:r>
          </a:p>
          <a:p>
            <a:pPr lvl="1"/>
            <a:r>
              <a:rPr lang="de-DE" dirty="0"/>
              <a:t>IBU Nordflügel</a:t>
            </a:r>
          </a:p>
          <a:p>
            <a:pPr lvl="1"/>
            <a:r>
              <a:rPr lang="de-DE" dirty="0"/>
              <a:t>Spezial Experte SCC-NET zur Programmierung automatisierter Installationsprogramme für Netzwerkanwendung </a:t>
            </a:r>
            <a:r>
              <a:rPr lang="de-DE" sz="600" dirty="0">
                <a:solidFill>
                  <a:schemeClr val="bg1">
                    <a:lumMod val="75000"/>
                  </a:schemeClr>
                </a:solidFill>
              </a:rPr>
              <a:t>(</a:t>
            </a:r>
            <a:r>
              <a:rPr lang="de-DE" sz="600" dirty="0" err="1">
                <a:solidFill>
                  <a:schemeClr val="bg1">
                    <a:lumMod val="75000"/>
                  </a:schemeClr>
                </a:solidFill>
              </a:rPr>
              <a:t>be</a:t>
            </a:r>
            <a:r>
              <a:rPr lang="de-DE" sz="600" dirty="0">
                <a:solidFill>
                  <a:schemeClr val="bg1">
                    <a:lumMod val="75000"/>
                  </a:schemeClr>
                </a:solidFill>
              </a:rPr>
              <a:t> like: „KIT offline“ </a:t>
            </a:r>
            <a:r>
              <a:rPr lang="de-DE" sz="600" dirty="0" err="1">
                <a:solidFill>
                  <a:schemeClr val="bg1">
                    <a:lumMod val="75000"/>
                  </a:schemeClr>
                </a:solidFill>
              </a:rPr>
              <a:t>hupsi</a:t>
            </a:r>
            <a:r>
              <a:rPr lang="de-DE" sz="600" dirty="0">
                <a:solidFill>
                  <a:schemeClr val="bg1">
                    <a:lumMod val="75000"/>
                  </a:schemeClr>
                </a:solidFill>
              </a:rPr>
              <a:t>)</a:t>
            </a:r>
          </a:p>
          <a:p>
            <a:pPr lvl="1"/>
            <a:endParaRPr lang="de-DE" dirty="0"/>
          </a:p>
          <a:p>
            <a:r>
              <a:rPr lang="de-DE" dirty="0"/>
              <a:t>B.A. Marco Hörter</a:t>
            </a:r>
          </a:p>
          <a:p>
            <a:pPr lvl="1"/>
            <a:r>
              <a:rPr lang="de-DE" dirty="0"/>
              <a:t>IBU Ostflügel</a:t>
            </a:r>
          </a:p>
          <a:p>
            <a:pPr lvl="1"/>
            <a:r>
              <a:rPr lang="de-DE" dirty="0"/>
              <a:t>Angebetete Gottheit des Blasens🎷 </a:t>
            </a:r>
            <a:r>
              <a:rPr lang="de-DE" sz="600" dirty="0">
                <a:solidFill>
                  <a:schemeClr val="bg1">
                    <a:lumMod val="75000"/>
                  </a:schemeClr>
                </a:solidFill>
              </a:rPr>
              <a:t>(bläst besser als im Puff)</a:t>
            </a:r>
          </a:p>
          <a:p>
            <a:pPr marL="266771" lvl="1" indent="0">
              <a:buNone/>
            </a:pPr>
            <a:endParaRPr lang="de-DE" dirty="0"/>
          </a:p>
          <a:p>
            <a:r>
              <a:rPr lang="de-DE" dirty="0"/>
              <a:t>B.Sc. Leonard Knapp</a:t>
            </a:r>
          </a:p>
          <a:p>
            <a:pPr lvl="1"/>
            <a:r>
              <a:rPr lang="de-DE" dirty="0"/>
              <a:t>IBU Südflügel</a:t>
            </a:r>
          </a:p>
          <a:p>
            <a:pPr lvl="1"/>
            <a:r>
              <a:rPr lang="de-DE" dirty="0"/>
              <a:t>Meine Leidenschaft ist die Elektrizität </a:t>
            </a:r>
            <a:r>
              <a:rPr lang="de-DE" sz="700" dirty="0">
                <a:solidFill>
                  <a:schemeClr val="bg1">
                    <a:lumMod val="75000"/>
                  </a:schemeClr>
                </a:solidFill>
              </a:rPr>
              <a:t>(grillt gerne eingebettete Systeme und Fleisch)</a:t>
            </a:r>
          </a:p>
        </p:txBody>
      </p:sp>
      <p:sp>
        <p:nvSpPr>
          <p:cNvPr id="2" name="Datumsplatzhalter 1"/>
          <p:cNvSpPr>
            <a:spLocks noGrp="1"/>
          </p:cNvSpPr>
          <p:nvPr>
            <p:ph type="dt" sz="half" idx="10"/>
          </p:nvPr>
        </p:nvSpPr>
        <p:spPr/>
        <p:txBody>
          <a:bodyPr/>
          <a:lstStyle/>
          <a:p>
            <a:fld id="{C7355B21-B324-434D-ABB6-684CB6180B39}" type="datetime1">
              <a:rPr lang="de-DE" smtClean="0"/>
              <a:t>09.10.24</a:t>
            </a:fld>
            <a:endParaRPr lang="de-DE"/>
          </a:p>
        </p:txBody>
      </p:sp>
      <p:sp>
        <p:nvSpPr>
          <p:cNvPr id="3" name="Foliennummernplatzhalter 2"/>
          <p:cNvSpPr>
            <a:spLocks noGrp="1"/>
          </p:cNvSpPr>
          <p:nvPr>
            <p:ph type="sldNum" sz="quarter" idx="12"/>
          </p:nvPr>
        </p:nvSpPr>
        <p:spPr/>
        <p:txBody>
          <a:bodyPr/>
          <a:lstStyle/>
          <a:p>
            <a:fld id="{61696EC4-B4CF-4701-AD06-A8439D6D8E12}" type="slidenum">
              <a:rPr lang="de-DE" smtClean="0"/>
              <a:t>4</a:t>
            </a:fld>
            <a:endParaRPr lang="de-DE" dirty="0"/>
          </a:p>
        </p:txBody>
      </p:sp>
      <p:sp>
        <p:nvSpPr>
          <p:cNvPr id="6" name="Titel 5"/>
          <p:cNvSpPr>
            <a:spLocks noGrp="1"/>
          </p:cNvSpPr>
          <p:nvPr>
            <p:ph type="title"/>
          </p:nvPr>
        </p:nvSpPr>
        <p:spPr/>
        <p:txBody>
          <a:bodyPr>
            <a:normAutofit/>
          </a:bodyPr>
          <a:lstStyle/>
          <a:p>
            <a:r>
              <a:rPr lang="de-DE" u="sng" dirty="0"/>
              <a:t>I</a:t>
            </a:r>
            <a:r>
              <a:rPr lang="de-DE" dirty="0"/>
              <a:t>nstitut zur </a:t>
            </a:r>
            <a:r>
              <a:rPr lang="de-DE" u="sng" dirty="0"/>
              <a:t>B</a:t>
            </a:r>
            <a:r>
              <a:rPr lang="de-DE" dirty="0"/>
              <a:t>ekämpfung akuter </a:t>
            </a:r>
            <a:r>
              <a:rPr lang="de-DE" u="sng" dirty="0" err="1"/>
              <a:t>U</a:t>
            </a:r>
            <a:r>
              <a:rPr lang="de-DE" dirty="0" err="1"/>
              <a:t>nterhopfung</a:t>
            </a:r>
            <a:endParaRPr lang="de-DE" dirty="0"/>
          </a:p>
        </p:txBody>
      </p:sp>
      <p:pic>
        <p:nvPicPr>
          <p:cNvPr id="5" name="Grafik 4" descr="Ein Bild, das Mann, Person, tragen, schließen enthält.&#10;&#10;Automatisch generierte Beschreibung">
            <a:extLst>
              <a:ext uri="{FF2B5EF4-FFF2-40B4-BE49-F238E27FC236}">
                <a16:creationId xmlns:a16="http://schemas.microsoft.com/office/drawing/2014/main" id="{724266CF-76E0-1AF1-2350-112E6F117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54917" y="3440655"/>
            <a:ext cx="704111" cy="978946"/>
          </a:xfrm>
          <a:prstGeom prst="rect">
            <a:avLst/>
          </a:prstGeom>
        </p:spPr>
      </p:pic>
      <p:pic>
        <p:nvPicPr>
          <p:cNvPr id="11" name="Grafik 10" descr="Ein Bild, das drinnen, suchend, Kopf enthält.&#10;&#10;Automatisch generierte Beschreibung">
            <a:extLst>
              <a:ext uri="{FF2B5EF4-FFF2-40B4-BE49-F238E27FC236}">
                <a16:creationId xmlns:a16="http://schemas.microsoft.com/office/drawing/2014/main" id="{4E7974C0-78EE-58AC-B2C5-B8A91DA5E4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38141" y="2467278"/>
            <a:ext cx="934212" cy="700659"/>
          </a:xfrm>
          <a:prstGeom prst="rect">
            <a:avLst/>
          </a:prstGeom>
        </p:spPr>
      </p:pic>
      <p:pic>
        <p:nvPicPr>
          <p:cNvPr id="15" name="Grafik 14" descr="Ein Bild, das Brille, Person, Mann, tragen enthält.&#10;&#10;Automatisch generierte Beschreibung">
            <a:extLst>
              <a:ext uri="{FF2B5EF4-FFF2-40B4-BE49-F238E27FC236}">
                <a16:creationId xmlns:a16="http://schemas.microsoft.com/office/drawing/2014/main" id="{BB1BF26B-E305-D90A-1AD2-C52685E638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47297" y="1142913"/>
            <a:ext cx="708279" cy="1063083"/>
          </a:xfrm>
          <a:prstGeom prst="rect">
            <a:avLst/>
          </a:prstGeom>
        </p:spPr>
      </p:pic>
      <p:sp>
        <p:nvSpPr>
          <p:cNvPr id="16" name="Textfeld 15">
            <a:extLst>
              <a:ext uri="{FF2B5EF4-FFF2-40B4-BE49-F238E27FC236}">
                <a16:creationId xmlns:a16="http://schemas.microsoft.com/office/drawing/2014/main" id="{24CBF466-84B3-9746-7FD2-D2F22DE3E372}"/>
              </a:ext>
            </a:extLst>
          </p:cNvPr>
          <p:cNvSpPr txBox="1"/>
          <p:nvPr/>
        </p:nvSpPr>
        <p:spPr>
          <a:xfrm>
            <a:off x="310827" y="854283"/>
            <a:ext cx="5074920" cy="230832"/>
          </a:xfrm>
          <a:prstGeom prst="rect">
            <a:avLst/>
          </a:prstGeom>
          <a:noFill/>
        </p:spPr>
        <p:txBody>
          <a:bodyPr wrap="square" rtlCol="0">
            <a:spAutoFit/>
          </a:bodyPr>
          <a:lstStyle/>
          <a:p>
            <a:r>
              <a:rPr lang="de-DE" sz="900" dirty="0">
                <a:solidFill>
                  <a:schemeClr val="bg1">
                    <a:lumMod val="65000"/>
                  </a:schemeClr>
                </a:solidFill>
              </a:rPr>
              <a:t>Wir sind natürlich kein echtes Institut!</a:t>
            </a:r>
          </a:p>
        </p:txBody>
      </p:sp>
    </p:spTree>
    <p:extLst>
      <p:ext uri="{BB962C8B-B14F-4D97-AF65-F5344CB8AC3E}">
        <p14:creationId xmlns:p14="http://schemas.microsoft.com/office/powerpoint/2010/main" val="3272307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40</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mc:AlternateContent xmlns:mc="http://schemas.openxmlformats.org/markup-compatibility/2006">
        <mc:Choice xmlns:a14="http://schemas.microsoft.com/office/drawing/2010/main" Requires="a14">
          <p:sp>
            <p:nvSpPr>
              <p:cNvPr id="28" name="Inhaltsplatzhalter 27">
                <a:extLst>
                  <a:ext uri="{FF2B5EF4-FFF2-40B4-BE49-F238E27FC236}">
                    <a16:creationId xmlns:a16="http://schemas.microsoft.com/office/drawing/2014/main" id="{088A0AA1-6613-E492-BF66-40C4220CABFB}"/>
                  </a:ext>
                </a:extLst>
              </p:cNvPr>
              <p:cNvSpPr>
                <a:spLocks noGrp="1"/>
              </p:cNvSpPr>
              <p:nvPr>
                <p:ph idx="1"/>
              </p:nvPr>
            </p:nvSpPr>
            <p:spPr/>
            <p:txBody>
              <a:bodyPr>
                <a:normAutofit/>
              </a:bodyPr>
              <a:lstStyle/>
              <a:p>
                <a:r>
                  <a:rPr lang="de-DE" dirty="0"/>
                  <a:t>Ziel</a:t>
                </a:r>
              </a:p>
              <a:p>
                <a:pPr lvl="1"/>
                <a:r>
                  <a:rPr lang="de-DE" dirty="0"/>
                  <a:t>Dein Team muss sein Bier vor dem anderen Team ausgetrunken haben</a:t>
                </a:r>
              </a:p>
              <a:p>
                <a:r>
                  <a:rPr lang="de-DE" dirty="0"/>
                  <a:t>Funktionsweise Flunkyball</a:t>
                </a:r>
              </a:p>
              <a:p>
                <a:pPr lvl="1"/>
                <a:r>
                  <a:rPr lang="de-DE" dirty="0"/>
                  <a:t>Zu Beginn wird eine flache Fläche als Spielfeld ausgesucht</a:t>
                </a:r>
              </a:p>
              <a:p>
                <a:pPr lvl="1"/>
                <a:r>
                  <a:rPr lang="de-DE" dirty="0"/>
                  <a:t>Es werden zwei Teams gebildet</a:t>
                </a:r>
              </a:p>
              <a:p>
                <a:pPr lvl="1"/>
                <a:r>
                  <a:rPr lang="de-DE" dirty="0"/>
                  <a:t>In die Mitte des Spielfelds wird eine </a:t>
                </a:r>
                <a14:m>
                  <m:oMath xmlns:m="http://schemas.openxmlformats.org/officeDocument/2006/math">
                    <m:f>
                      <m:fPr>
                        <m:ctrlPr>
                          <a:rPr lang="de-DE" i="1" smtClean="0">
                            <a:latin typeface="Cambria Math" panose="02040503050406030204" pitchFamily="18" charset="0"/>
                          </a:rPr>
                        </m:ctrlPr>
                      </m:fPr>
                      <m:num>
                        <m:r>
                          <a:rPr lang="de-DE" b="0" i="1" smtClean="0">
                            <a:latin typeface="Cambria Math" panose="02040503050406030204" pitchFamily="18" charset="0"/>
                          </a:rPr>
                          <m:t>1</m:t>
                        </m:r>
                      </m:num>
                      <m:den>
                        <m:r>
                          <a:rPr lang="de-DE" b="0" i="1" smtClean="0">
                            <a:latin typeface="Cambria Math" panose="02040503050406030204" pitchFamily="18" charset="0"/>
                          </a:rPr>
                          <m:t>3</m:t>
                        </m:r>
                      </m:den>
                    </m:f>
                  </m:oMath>
                </a14:m>
                <a:r>
                  <a:rPr lang="de-DE" dirty="0"/>
                  <a:t> volle Flasche (1L / 1,5L) gestellt</a:t>
                </a:r>
              </a:p>
              <a:p>
                <a:pPr lvl="1"/>
                <a:r>
                  <a:rPr lang="de-DE" dirty="0"/>
                  <a:t>Beide Teams stellen sich in gleichem Abstand zur Mitte gegenüber voneinander auf</a:t>
                </a:r>
              </a:p>
              <a:p>
                <a:pPr lvl="1"/>
                <a:r>
                  <a:rPr lang="de-DE" dirty="0"/>
                  <a:t>Jeder Spieler stellt ein volles Bier vor sich auf den Boden </a:t>
                </a:r>
                <a:r>
                  <a:rPr lang="de-DE" sz="800" dirty="0">
                    <a:solidFill>
                      <a:schemeClr val="bg1">
                        <a:lumMod val="75000"/>
                      </a:schemeClr>
                    </a:solidFill>
                  </a:rPr>
                  <a:t>(weniger geeignet: Weizen)</a:t>
                </a:r>
                <a:endParaRPr lang="de-DE" dirty="0"/>
              </a:p>
              <a:p>
                <a:pPr lvl="1"/>
                <a:r>
                  <a:rPr lang="de-DE" dirty="0"/>
                  <a:t>Die Teams werfen abwechselnd mit einem Ball (traditionell: Zwiebel) auf die, in der Mitte stehende Flasche </a:t>
                </a:r>
                <a:r>
                  <a:rPr lang="de-DE" sz="700" dirty="0">
                    <a:solidFill>
                      <a:schemeClr val="bg1">
                        <a:lumMod val="75000"/>
                      </a:schemeClr>
                    </a:solidFill>
                  </a:rPr>
                  <a:t>(Randnotiz: Ein Mensch ist i.d.R. keine Flasche)</a:t>
                </a:r>
                <a:endParaRPr lang="de-DE" dirty="0"/>
              </a:p>
            </p:txBody>
          </p:sp>
        </mc:Choice>
        <mc:Fallback>
          <p:sp>
            <p:nvSpPr>
              <p:cNvPr id="28" name="Inhaltsplatzhalter 27">
                <a:extLst>
                  <a:ext uri="{FF2B5EF4-FFF2-40B4-BE49-F238E27FC236}">
                    <a16:creationId xmlns:a16="http://schemas.microsoft.com/office/drawing/2014/main" id="{088A0AA1-6613-E492-BF66-40C4220CABFB}"/>
                  </a:ext>
                </a:extLst>
              </p:cNvPr>
              <p:cNvSpPr>
                <a:spLocks noGrp="1" noRot="1" noChangeAspect="1" noMove="1" noResize="1" noEditPoints="1" noAdjustHandles="1" noChangeArrowheads="1" noChangeShapeType="1" noTextEdit="1"/>
              </p:cNvSpPr>
              <p:nvPr>
                <p:ph idx="1"/>
              </p:nvPr>
            </p:nvSpPr>
            <p:spPr>
              <a:blipFill>
                <a:blip r:embed="rId2"/>
                <a:stretch>
                  <a:fillRect t="-3008" r="-456" b="-1504"/>
                </a:stretch>
              </a:blipFill>
            </p:spPr>
            <p:txBody>
              <a:bodyPr/>
              <a:lstStyle/>
              <a:p>
                <a:r>
                  <a:rPr lang="en-US">
                    <a:noFill/>
                  </a:rPr>
                  <a:t> </a:t>
                </a:r>
              </a:p>
            </p:txBody>
          </p:sp>
        </mc:Fallback>
      </mc:AlternateContent>
    </p:spTree>
    <p:extLst>
      <p:ext uri="{BB962C8B-B14F-4D97-AF65-F5344CB8AC3E}">
        <p14:creationId xmlns:p14="http://schemas.microsoft.com/office/powerpoint/2010/main" val="4164190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41</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grpSp>
        <p:nvGrpSpPr>
          <p:cNvPr id="304" name="Gruppieren 303">
            <a:extLst>
              <a:ext uri="{FF2B5EF4-FFF2-40B4-BE49-F238E27FC236}">
                <a16:creationId xmlns:a16="http://schemas.microsoft.com/office/drawing/2014/main" id="{53CE27F7-72CA-8C04-4650-73E5884A19BF}"/>
              </a:ext>
            </a:extLst>
          </p:cNvPr>
          <p:cNvGrpSpPr/>
          <p:nvPr/>
        </p:nvGrpSpPr>
        <p:grpSpPr>
          <a:xfrm>
            <a:off x="718200" y="2073598"/>
            <a:ext cx="1000080" cy="1700280"/>
            <a:chOff x="649607" y="2654259"/>
            <a:chExt cx="1000080" cy="1700280"/>
          </a:xfrm>
        </p:grpSpPr>
        <mc:AlternateContent xmlns:mc="http://schemas.openxmlformats.org/markup-compatibility/2006" xmlns:p14="http://schemas.microsoft.com/office/powerpoint/2010/main">
          <mc:Choice Requires="p14">
            <p:contentPart p14:bwMode="auto" r:id="rId2">
              <p14:nvContentPartPr>
                <p14:cNvPr id="305" name="Freihand 304">
                  <a:extLst>
                    <a:ext uri="{FF2B5EF4-FFF2-40B4-BE49-F238E27FC236}">
                      <a16:creationId xmlns:a16="http://schemas.microsoft.com/office/drawing/2014/main" id="{C771F06B-A3E0-6445-15CB-4983E32F4536}"/>
                    </a:ext>
                  </a:extLst>
                </p14:cNvPr>
                <p14:cNvContentPartPr/>
                <p14:nvPr/>
              </p14:nvContentPartPr>
              <p14:xfrm>
                <a:off x="649607" y="3944139"/>
                <a:ext cx="367200" cy="410400"/>
              </p14:xfrm>
            </p:contentPart>
          </mc:Choice>
          <mc:Fallback xmlns="">
            <p:pic>
              <p:nvPicPr>
                <p:cNvPr id="305" name="Freihand 304">
                  <a:extLst>
                    <a:ext uri="{FF2B5EF4-FFF2-40B4-BE49-F238E27FC236}">
                      <a16:creationId xmlns:a16="http://schemas.microsoft.com/office/drawing/2014/main" id="{C771F06B-A3E0-6445-15CB-4983E32F4536}"/>
                    </a:ext>
                  </a:extLst>
                </p:cNvPr>
                <p:cNvPicPr/>
                <p:nvPr/>
              </p:nvPicPr>
              <p:blipFill>
                <a:blip r:embed="rId3"/>
                <a:stretch>
                  <a:fillRect/>
                </a:stretch>
              </p:blipFill>
              <p:spPr>
                <a:xfrm>
                  <a:off x="631967" y="3926139"/>
                  <a:ext cx="402840" cy="44604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306" name="Freihand 305">
                  <a:extLst>
                    <a:ext uri="{FF2B5EF4-FFF2-40B4-BE49-F238E27FC236}">
                      <a16:creationId xmlns:a16="http://schemas.microsoft.com/office/drawing/2014/main" id="{BF2363DE-87C9-7D73-2070-4EC32AC874C7}"/>
                    </a:ext>
                  </a:extLst>
                </p14:cNvPr>
                <p14:cNvContentPartPr/>
                <p14:nvPr/>
              </p14:nvContentPartPr>
              <p14:xfrm>
                <a:off x="1009607" y="3998499"/>
                <a:ext cx="200160" cy="257040"/>
              </p14:xfrm>
            </p:contentPart>
          </mc:Choice>
          <mc:Fallback xmlns="">
            <p:pic>
              <p:nvPicPr>
                <p:cNvPr id="306" name="Freihand 305">
                  <a:extLst>
                    <a:ext uri="{FF2B5EF4-FFF2-40B4-BE49-F238E27FC236}">
                      <a16:creationId xmlns:a16="http://schemas.microsoft.com/office/drawing/2014/main" id="{BF2363DE-87C9-7D73-2070-4EC32AC874C7}"/>
                    </a:ext>
                  </a:extLst>
                </p:cNvPr>
                <p:cNvPicPr/>
                <p:nvPr/>
              </p:nvPicPr>
              <p:blipFill>
                <a:blip r:embed="rId5"/>
                <a:stretch>
                  <a:fillRect/>
                </a:stretch>
              </p:blipFill>
              <p:spPr>
                <a:xfrm>
                  <a:off x="991967" y="3980859"/>
                  <a:ext cx="235800" cy="29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07" name="Freihand 306">
                  <a:extLst>
                    <a:ext uri="{FF2B5EF4-FFF2-40B4-BE49-F238E27FC236}">
                      <a16:creationId xmlns:a16="http://schemas.microsoft.com/office/drawing/2014/main" id="{59BD09C4-E410-E489-E518-7B410E7B94DE}"/>
                    </a:ext>
                  </a:extLst>
                </p14:cNvPr>
                <p14:cNvContentPartPr/>
                <p14:nvPr/>
              </p14:nvContentPartPr>
              <p14:xfrm>
                <a:off x="928247" y="3622659"/>
                <a:ext cx="95760" cy="307800"/>
              </p14:xfrm>
            </p:contentPart>
          </mc:Choice>
          <mc:Fallback xmlns="">
            <p:pic>
              <p:nvPicPr>
                <p:cNvPr id="307" name="Freihand 306">
                  <a:extLst>
                    <a:ext uri="{FF2B5EF4-FFF2-40B4-BE49-F238E27FC236}">
                      <a16:creationId xmlns:a16="http://schemas.microsoft.com/office/drawing/2014/main" id="{59BD09C4-E410-E489-E518-7B410E7B94DE}"/>
                    </a:ext>
                  </a:extLst>
                </p:cNvPr>
                <p:cNvPicPr/>
                <p:nvPr/>
              </p:nvPicPr>
              <p:blipFill>
                <a:blip r:embed="rId7"/>
                <a:stretch>
                  <a:fillRect/>
                </a:stretch>
              </p:blipFill>
              <p:spPr>
                <a:xfrm>
                  <a:off x="910247" y="3605019"/>
                  <a:ext cx="131400" cy="3434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08" name="Freihand 307">
                  <a:extLst>
                    <a:ext uri="{FF2B5EF4-FFF2-40B4-BE49-F238E27FC236}">
                      <a16:creationId xmlns:a16="http://schemas.microsoft.com/office/drawing/2014/main" id="{2CBCCE95-DF76-657C-A26B-519F2C26C9DE}"/>
                    </a:ext>
                  </a:extLst>
                </p14:cNvPr>
                <p14:cNvContentPartPr/>
                <p14:nvPr/>
              </p14:nvContentPartPr>
              <p14:xfrm>
                <a:off x="989447" y="3530499"/>
                <a:ext cx="78480" cy="222840"/>
              </p14:xfrm>
            </p:contentPart>
          </mc:Choice>
          <mc:Fallback xmlns="">
            <p:pic>
              <p:nvPicPr>
                <p:cNvPr id="308" name="Freihand 307">
                  <a:extLst>
                    <a:ext uri="{FF2B5EF4-FFF2-40B4-BE49-F238E27FC236}">
                      <a16:creationId xmlns:a16="http://schemas.microsoft.com/office/drawing/2014/main" id="{2CBCCE95-DF76-657C-A26B-519F2C26C9DE}"/>
                    </a:ext>
                  </a:extLst>
                </p:cNvPr>
                <p:cNvPicPr/>
                <p:nvPr/>
              </p:nvPicPr>
              <p:blipFill>
                <a:blip r:embed="rId9"/>
                <a:stretch>
                  <a:fillRect/>
                </a:stretch>
              </p:blipFill>
              <p:spPr>
                <a:xfrm>
                  <a:off x="971447" y="3512859"/>
                  <a:ext cx="114120" cy="2584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09" name="Freihand 308">
                  <a:extLst>
                    <a:ext uri="{FF2B5EF4-FFF2-40B4-BE49-F238E27FC236}">
                      <a16:creationId xmlns:a16="http://schemas.microsoft.com/office/drawing/2014/main" id="{DFE5FF49-BC51-7131-9C87-F19738CD11CD}"/>
                    </a:ext>
                  </a:extLst>
                </p14:cNvPr>
                <p14:cNvContentPartPr/>
                <p14:nvPr/>
              </p14:nvContentPartPr>
              <p14:xfrm>
                <a:off x="795407" y="3666579"/>
                <a:ext cx="173520" cy="52560"/>
              </p14:xfrm>
            </p:contentPart>
          </mc:Choice>
          <mc:Fallback xmlns="">
            <p:pic>
              <p:nvPicPr>
                <p:cNvPr id="309" name="Freihand 308">
                  <a:extLst>
                    <a:ext uri="{FF2B5EF4-FFF2-40B4-BE49-F238E27FC236}">
                      <a16:creationId xmlns:a16="http://schemas.microsoft.com/office/drawing/2014/main" id="{DFE5FF49-BC51-7131-9C87-F19738CD11CD}"/>
                    </a:ext>
                  </a:extLst>
                </p:cNvPr>
                <p:cNvPicPr/>
                <p:nvPr/>
              </p:nvPicPr>
              <p:blipFill>
                <a:blip r:embed="rId11"/>
                <a:stretch>
                  <a:fillRect/>
                </a:stretch>
              </p:blipFill>
              <p:spPr>
                <a:xfrm>
                  <a:off x="777767" y="3648579"/>
                  <a:ext cx="20916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10" name="Freihand 309">
                  <a:extLst>
                    <a:ext uri="{FF2B5EF4-FFF2-40B4-BE49-F238E27FC236}">
                      <a16:creationId xmlns:a16="http://schemas.microsoft.com/office/drawing/2014/main" id="{E24407E7-4DC7-F0D0-9680-D1E36683B6D3}"/>
                    </a:ext>
                  </a:extLst>
                </p14:cNvPr>
                <p14:cNvContentPartPr/>
                <p14:nvPr/>
              </p14:nvContentPartPr>
              <p14:xfrm>
                <a:off x="825287" y="3385059"/>
                <a:ext cx="156600" cy="225000"/>
              </p14:xfrm>
            </p:contentPart>
          </mc:Choice>
          <mc:Fallback xmlns="">
            <p:pic>
              <p:nvPicPr>
                <p:cNvPr id="310" name="Freihand 309">
                  <a:extLst>
                    <a:ext uri="{FF2B5EF4-FFF2-40B4-BE49-F238E27FC236}">
                      <a16:creationId xmlns:a16="http://schemas.microsoft.com/office/drawing/2014/main" id="{E24407E7-4DC7-F0D0-9680-D1E36683B6D3}"/>
                    </a:ext>
                  </a:extLst>
                </p:cNvPr>
                <p:cNvPicPr/>
                <p:nvPr/>
              </p:nvPicPr>
              <p:blipFill>
                <a:blip r:embed="rId13"/>
                <a:stretch>
                  <a:fillRect/>
                </a:stretch>
              </p:blipFill>
              <p:spPr>
                <a:xfrm>
                  <a:off x="807647" y="3367059"/>
                  <a:ext cx="192240" cy="26064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11" name="Freihand 310">
                  <a:extLst>
                    <a:ext uri="{FF2B5EF4-FFF2-40B4-BE49-F238E27FC236}">
                      <a16:creationId xmlns:a16="http://schemas.microsoft.com/office/drawing/2014/main" id="{465AEFFB-B919-A7CF-2525-733B2AC0E93B}"/>
                    </a:ext>
                  </a:extLst>
                </p14:cNvPr>
                <p14:cNvContentPartPr/>
                <p14:nvPr/>
              </p14:nvContentPartPr>
              <p14:xfrm>
                <a:off x="1295087" y="3268419"/>
                <a:ext cx="165600" cy="231480"/>
              </p14:xfrm>
            </p:contentPart>
          </mc:Choice>
          <mc:Fallback xmlns="">
            <p:pic>
              <p:nvPicPr>
                <p:cNvPr id="311" name="Freihand 310">
                  <a:extLst>
                    <a:ext uri="{FF2B5EF4-FFF2-40B4-BE49-F238E27FC236}">
                      <a16:creationId xmlns:a16="http://schemas.microsoft.com/office/drawing/2014/main" id="{465AEFFB-B919-A7CF-2525-733B2AC0E93B}"/>
                    </a:ext>
                  </a:extLst>
                </p:cNvPr>
                <p:cNvPicPr/>
                <p:nvPr/>
              </p:nvPicPr>
              <p:blipFill>
                <a:blip r:embed="rId15"/>
                <a:stretch>
                  <a:fillRect/>
                </a:stretch>
              </p:blipFill>
              <p:spPr>
                <a:xfrm>
                  <a:off x="1277087" y="3250779"/>
                  <a:ext cx="201240" cy="26712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12" name="Freihand 311">
                  <a:extLst>
                    <a:ext uri="{FF2B5EF4-FFF2-40B4-BE49-F238E27FC236}">
                      <a16:creationId xmlns:a16="http://schemas.microsoft.com/office/drawing/2014/main" id="{6B487764-6841-0C67-1E29-D4D3B6200296}"/>
                    </a:ext>
                  </a:extLst>
                </p14:cNvPr>
                <p14:cNvContentPartPr/>
                <p14:nvPr/>
              </p14:nvContentPartPr>
              <p14:xfrm>
                <a:off x="1501007" y="3322779"/>
                <a:ext cx="148680" cy="52560"/>
              </p14:xfrm>
            </p:contentPart>
          </mc:Choice>
          <mc:Fallback xmlns="">
            <p:pic>
              <p:nvPicPr>
                <p:cNvPr id="312" name="Freihand 311">
                  <a:extLst>
                    <a:ext uri="{FF2B5EF4-FFF2-40B4-BE49-F238E27FC236}">
                      <a16:creationId xmlns:a16="http://schemas.microsoft.com/office/drawing/2014/main" id="{6B487764-6841-0C67-1E29-D4D3B6200296}"/>
                    </a:ext>
                  </a:extLst>
                </p:cNvPr>
                <p:cNvPicPr/>
                <p:nvPr/>
              </p:nvPicPr>
              <p:blipFill>
                <a:blip r:embed="rId17"/>
                <a:stretch>
                  <a:fillRect/>
                </a:stretch>
              </p:blipFill>
              <p:spPr>
                <a:xfrm>
                  <a:off x="1483367" y="3304779"/>
                  <a:ext cx="184320" cy="8820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13" name="Freihand 312">
                  <a:extLst>
                    <a:ext uri="{FF2B5EF4-FFF2-40B4-BE49-F238E27FC236}">
                      <a16:creationId xmlns:a16="http://schemas.microsoft.com/office/drawing/2014/main" id="{DAE6D091-4D32-D854-7102-6FA0AA31C71F}"/>
                    </a:ext>
                  </a:extLst>
                </p14:cNvPr>
                <p14:cNvContentPartPr/>
                <p14:nvPr/>
              </p14:nvContentPartPr>
              <p14:xfrm>
                <a:off x="1409567" y="2866659"/>
                <a:ext cx="44640" cy="381600"/>
              </p14:xfrm>
            </p:contentPart>
          </mc:Choice>
          <mc:Fallback xmlns="">
            <p:pic>
              <p:nvPicPr>
                <p:cNvPr id="313" name="Freihand 312">
                  <a:extLst>
                    <a:ext uri="{FF2B5EF4-FFF2-40B4-BE49-F238E27FC236}">
                      <a16:creationId xmlns:a16="http://schemas.microsoft.com/office/drawing/2014/main" id="{DAE6D091-4D32-D854-7102-6FA0AA31C71F}"/>
                    </a:ext>
                  </a:extLst>
                </p:cNvPr>
                <p:cNvPicPr/>
                <p:nvPr/>
              </p:nvPicPr>
              <p:blipFill>
                <a:blip r:embed="rId19"/>
                <a:stretch>
                  <a:fillRect/>
                </a:stretch>
              </p:blipFill>
              <p:spPr>
                <a:xfrm>
                  <a:off x="1391567" y="2849019"/>
                  <a:ext cx="80280" cy="417240"/>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314" name="Freihand 313">
                  <a:extLst>
                    <a:ext uri="{FF2B5EF4-FFF2-40B4-BE49-F238E27FC236}">
                      <a16:creationId xmlns:a16="http://schemas.microsoft.com/office/drawing/2014/main" id="{F37836F4-9C19-7E53-F4B4-FE060C0AC4C6}"/>
                    </a:ext>
                  </a:extLst>
                </p14:cNvPr>
                <p14:cNvContentPartPr/>
                <p14:nvPr/>
              </p14:nvContentPartPr>
              <p14:xfrm>
                <a:off x="1432607" y="3063579"/>
                <a:ext cx="55080" cy="360"/>
              </p14:xfrm>
            </p:contentPart>
          </mc:Choice>
          <mc:Fallback xmlns="">
            <p:pic>
              <p:nvPicPr>
                <p:cNvPr id="314" name="Freihand 313">
                  <a:extLst>
                    <a:ext uri="{FF2B5EF4-FFF2-40B4-BE49-F238E27FC236}">
                      <a16:creationId xmlns:a16="http://schemas.microsoft.com/office/drawing/2014/main" id="{F37836F4-9C19-7E53-F4B4-FE060C0AC4C6}"/>
                    </a:ext>
                  </a:extLst>
                </p:cNvPr>
                <p:cNvPicPr/>
                <p:nvPr/>
              </p:nvPicPr>
              <p:blipFill>
                <a:blip r:embed="rId21"/>
                <a:stretch>
                  <a:fillRect/>
                </a:stretch>
              </p:blipFill>
              <p:spPr>
                <a:xfrm>
                  <a:off x="1414967" y="3045939"/>
                  <a:ext cx="9072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315" name="Freihand 314">
                  <a:extLst>
                    <a:ext uri="{FF2B5EF4-FFF2-40B4-BE49-F238E27FC236}">
                      <a16:creationId xmlns:a16="http://schemas.microsoft.com/office/drawing/2014/main" id="{7AE47DB6-EC9D-F36E-93ED-C4AAACC6C5A2}"/>
                    </a:ext>
                  </a:extLst>
                </p14:cNvPr>
                <p14:cNvContentPartPr/>
                <p14:nvPr/>
              </p14:nvContentPartPr>
              <p14:xfrm>
                <a:off x="1359167" y="3057099"/>
                <a:ext cx="53640" cy="83880"/>
              </p14:xfrm>
            </p:contentPart>
          </mc:Choice>
          <mc:Fallback xmlns="">
            <p:pic>
              <p:nvPicPr>
                <p:cNvPr id="315" name="Freihand 314">
                  <a:extLst>
                    <a:ext uri="{FF2B5EF4-FFF2-40B4-BE49-F238E27FC236}">
                      <a16:creationId xmlns:a16="http://schemas.microsoft.com/office/drawing/2014/main" id="{7AE47DB6-EC9D-F36E-93ED-C4AAACC6C5A2}"/>
                    </a:ext>
                  </a:extLst>
                </p:cNvPr>
                <p:cNvPicPr/>
                <p:nvPr/>
              </p:nvPicPr>
              <p:blipFill>
                <a:blip r:embed="rId23"/>
                <a:stretch>
                  <a:fillRect/>
                </a:stretch>
              </p:blipFill>
              <p:spPr>
                <a:xfrm>
                  <a:off x="1341167" y="3039099"/>
                  <a:ext cx="89280" cy="11952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316" name="Freihand 315">
                  <a:extLst>
                    <a:ext uri="{FF2B5EF4-FFF2-40B4-BE49-F238E27FC236}">
                      <a16:creationId xmlns:a16="http://schemas.microsoft.com/office/drawing/2014/main" id="{2414E6D2-5A89-F2DE-FA3D-F9CA397AAD54}"/>
                    </a:ext>
                  </a:extLst>
                </p14:cNvPr>
                <p14:cNvContentPartPr/>
                <p14:nvPr/>
              </p14:nvContentPartPr>
              <p14:xfrm>
                <a:off x="1266287" y="2654259"/>
                <a:ext cx="214920" cy="251280"/>
              </p14:xfrm>
            </p:contentPart>
          </mc:Choice>
          <mc:Fallback xmlns="">
            <p:pic>
              <p:nvPicPr>
                <p:cNvPr id="316" name="Freihand 315">
                  <a:extLst>
                    <a:ext uri="{FF2B5EF4-FFF2-40B4-BE49-F238E27FC236}">
                      <a16:creationId xmlns:a16="http://schemas.microsoft.com/office/drawing/2014/main" id="{2414E6D2-5A89-F2DE-FA3D-F9CA397AAD54}"/>
                    </a:ext>
                  </a:extLst>
                </p:cNvPr>
                <p:cNvPicPr/>
                <p:nvPr/>
              </p:nvPicPr>
              <p:blipFill>
                <a:blip r:embed="rId25"/>
                <a:stretch>
                  <a:fillRect/>
                </a:stretch>
              </p:blipFill>
              <p:spPr>
                <a:xfrm>
                  <a:off x="1248647" y="2636259"/>
                  <a:ext cx="250560" cy="286920"/>
                </a:xfrm>
                <a:prstGeom prst="rect">
                  <a:avLst/>
                </a:prstGeom>
              </p:spPr>
            </p:pic>
          </mc:Fallback>
        </mc:AlternateContent>
      </p:grpSp>
      <p:grpSp>
        <p:nvGrpSpPr>
          <p:cNvPr id="317" name="Gruppieren 316">
            <a:extLst>
              <a:ext uri="{FF2B5EF4-FFF2-40B4-BE49-F238E27FC236}">
                <a16:creationId xmlns:a16="http://schemas.microsoft.com/office/drawing/2014/main" id="{4B4D3554-D87A-9171-60A2-95C8C4B27481}"/>
              </a:ext>
            </a:extLst>
          </p:cNvPr>
          <p:cNvGrpSpPr/>
          <p:nvPr/>
        </p:nvGrpSpPr>
        <p:grpSpPr>
          <a:xfrm>
            <a:off x="1774440" y="1425958"/>
            <a:ext cx="356400" cy="790200"/>
            <a:chOff x="1705847" y="2006619"/>
            <a:chExt cx="356400" cy="790200"/>
          </a:xfrm>
        </p:grpSpPr>
        <mc:AlternateContent xmlns:mc="http://schemas.openxmlformats.org/markup-compatibility/2006" xmlns:p14="http://schemas.microsoft.com/office/powerpoint/2010/main">
          <mc:Choice Requires="p14">
            <p:contentPart p14:bwMode="auto" r:id="rId26">
              <p14:nvContentPartPr>
                <p14:cNvPr id="318" name="Freihand 317">
                  <a:extLst>
                    <a:ext uri="{FF2B5EF4-FFF2-40B4-BE49-F238E27FC236}">
                      <a16:creationId xmlns:a16="http://schemas.microsoft.com/office/drawing/2014/main" id="{7F4220B0-9568-0A37-11A7-1D34AAEEBE7D}"/>
                    </a:ext>
                  </a:extLst>
                </p14:cNvPr>
                <p14:cNvContentPartPr/>
                <p14:nvPr/>
              </p14:nvContentPartPr>
              <p14:xfrm>
                <a:off x="1819607" y="2620059"/>
                <a:ext cx="64080" cy="66240"/>
              </p14:xfrm>
            </p:contentPart>
          </mc:Choice>
          <mc:Fallback xmlns="">
            <p:pic>
              <p:nvPicPr>
                <p:cNvPr id="318" name="Freihand 317">
                  <a:extLst>
                    <a:ext uri="{FF2B5EF4-FFF2-40B4-BE49-F238E27FC236}">
                      <a16:creationId xmlns:a16="http://schemas.microsoft.com/office/drawing/2014/main" id="{7F4220B0-9568-0A37-11A7-1D34AAEEBE7D}"/>
                    </a:ext>
                  </a:extLst>
                </p:cNvPr>
                <p:cNvPicPr/>
                <p:nvPr/>
              </p:nvPicPr>
              <p:blipFill>
                <a:blip r:embed="rId27"/>
                <a:stretch>
                  <a:fillRect/>
                </a:stretch>
              </p:blipFill>
              <p:spPr>
                <a:xfrm>
                  <a:off x="1801607" y="2602419"/>
                  <a:ext cx="99720" cy="101880"/>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319" name="Freihand 318">
                  <a:extLst>
                    <a:ext uri="{FF2B5EF4-FFF2-40B4-BE49-F238E27FC236}">
                      <a16:creationId xmlns:a16="http://schemas.microsoft.com/office/drawing/2014/main" id="{55F67E49-40A0-BF54-775A-46BEF5CFF64E}"/>
                    </a:ext>
                  </a:extLst>
                </p14:cNvPr>
                <p14:cNvContentPartPr/>
                <p14:nvPr/>
              </p14:nvContentPartPr>
              <p14:xfrm>
                <a:off x="1876487" y="2599899"/>
                <a:ext cx="174600" cy="171000"/>
              </p14:xfrm>
            </p:contentPart>
          </mc:Choice>
          <mc:Fallback xmlns="">
            <p:pic>
              <p:nvPicPr>
                <p:cNvPr id="319" name="Freihand 318">
                  <a:extLst>
                    <a:ext uri="{FF2B5EF4-FFF2-40B4-BE49-F238E27FC236}">
                      <a16:creationId xmlns:a16="http://schemas.microsoft.com/office/drawing/2014/main" id="{55F67E49-40A0-BF54-775A-46BEF5CFF64E}"/>
                    </a:ext>
                  </a:extLst>
                </p:cNvPr>
                <p:cNvPicPr/>
                <p:nvPr/>
              </p:nvPicPr>
              <p:blipFill>
                <a:blip r:embed="rId29"/>
                <a:stretch>
                  <a:fillRect/>
                </a:stretch>
              </p:blipFill>
              <p:spPr>
                <a:xfrm>
                  <a:off x="1858487" y="2581899"/>
                  <a:ext cx="210240" cy="2066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320" name="Freihand 319">
                  <a:extLst>
                    <a:ext uri="{FF2B5EF4-FFF2-40B4-BE49-F238E27FC236}">
                      <a16:creationId xmlns:a16="http://schemas.microsoft.com/office/drawing/2014/main" id="{73F71486-58A2-F0C4-B287-E51D80262404}"/>
                    </a:ext>
                  </a:extLst>
                </p14:cNvPr>
                <p14:cNvContentPartPr/>
                <p14:nvPr/>
              </p14:nvContentPartPr>
              <p14:xfrm>
                <a:off x="1746527" y="2633739"/>
                <a:ext cx="102960" cy="163080"/>
              </p14:xfrm>
            </p:contentPart>
          </mc:Choice>
          <mc:Fallback xmlns="">
            <p:pic>
              <p:nvPicPr>
                <p:cNvPr id="320" name="Freihand 319">
                  <a:extLst>
                    <a:ext uri="{FF2B5EF4-FFF2-40B4-BE49-F238E27FC236}">
                      <a16:creationId xmlns:a16="http://schemas.microsoft.com/office/drawing/2014/main" id="{73F71486-58A2-F0C4-B287-E51D80262404}"/>
                    </a:ext>
                  </a:extLst>
                </p:cNvPr>
                <p:cNvPicPr/>
                <p:nvPr/>
              </p:nvPicPr>
              <p:blipFill>
                <a:blip r:embed="rId31"/>
                <a:stretch>
                  <a:fillRect/>
                </a:stretch>
              </p:blipFill>
              <p:spPr>
                <a:xfrm>
                  <a:off x="1728527" y="2616099"/>
                  <a:ext cx="138600" cy="1987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321" name="Freihand 320">
                  <a:extLst>
                    <a:ext uri="{FF2B5EF4-FFF2-40B4-BE49-F238E27FC236}">
                      <a16:creationId xmlns:a16="http://schemas.microsoft.com/office/drawing/2014/main" id="{B9C62A8B-CE09-418A-2199-4DE0007867C9}"/>
                    </a:ext>
                  </a:extLst>
                </p14:cNvPr>
                <p14:cNvContentPartPr/>
                <p14:nvPr/>
              </p14:nvContentPartPr>
              <p14:xfrm>
                <a:off x="1869647" y="2218659"/>
                <a:ext cx="20880" cy="361080"/>
              </p14:xfrm>
            </p:contentPart>
          </mc:Choice>
          <mc:Fallback xmlns="">
            <p:pic>
              <p:nvPicPr>
                <p:cNvPr id="321" name="Freihand 320">
                  <a:extLst>
                    <a:ext uri="{FF2B5EF4-FFF2-40B4-BE49-F238E27FC236}">
                      <a16:creationId xmlns:a16="http://schemas.microsoft.com/office/drawing/2014/main" id="{B9C62A8B-CE09-418A-2199-4DE0007867C9}"/>
                    </a:ext>
                  </a:extLst>
                </p:cNvPr>
                <p:cNvPicPr/>
                <p:nvPr/>
              </p:nvPicPr>
              <p:blipFill>
                <a:blip r:embed="rId33"/>
                <a:stretch>
                  <a:fillRect/>
                </a:stretch>
              </p:blipFill>
              <p:spPr>
                <a:xfrm>
                  <a:off x="1851647" y="2200659"/>
                  <a:ext cx="56520" cy="396720"/>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322" name="Freihand 321">
                  <a:extLst>
                    <a:ext uri="{FF2B5EF4-FFF2-40B4-BE49-F238E27FC236}">
                      <a16:creationId xmlns:a16="http://schemas.microsoft.com/office/drawing/2014/main" id="{A1C85ED0-B4BF-80C6-294F-26C301C23E3C}"/>
                    </a:ext>
                  </a:extLst>
                </p14:cNvPr>
                <p14:cNvContentPartPr/>
                <p14:nvPr/>
              </p14:nvContentPartPr>
              <p14:xfrm>
                <a:off x="1910327" y="2206419"/>
                <a:ext cx="151920" cy="189720"/>
              </p14:xfrm>
            </p:contentPart>
          </mc:Choice>
          <mc:Fallback xmlns="">
            <p:pic>
              <p:nvPicPr>
                <p:cNvPr id="322" name="Freihand 321">
                  <a:extLst>
                    <a:ext uri="{FF2B5EF4-FFF2-40B4-BE49-F238E27FC236}">
                      <a16:creationId xmlns:a16="http://schemas.microsoft.com/office/drawing/2014/main" id="{A1C85ED0-B4BF-80C6-294F-26C301C23E3C}"/>
                    </a:ext>
                  </a:extLst>
                </p:cNvPr>
                <p:cNvPicPr/>
                <p:nvPr/>
              </p:nvPicPr>
              <p:blipFill>
                <a:blip r:embed="rId35"/>
                <a:stretch>
                  <a:fillRect/>
                </a:stretch>
              </p:blipFill>
              <p:spPr>
                <a:xfrm>
                  <a:off x="1892687" y="2188419"/>
                  <a:ext cx="187560" cy="225360"/>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323" name="Freihand 322">
                  <a:extLst>
                    <a:ext uri="{FF2B5EF4-FFF2-40B4-BE49-F238E27FC236}">
                      <a16:creationId xmlns:a16="http://schemas.microsoft.com/office/drawing/2014/main" id="{4EF018CF-7533-8CEE-5F0F-54CD3BD05DEB}"/>
                    </a:ext>
                  </a:extLst>
                </p14:cNvPr>
                <p14:cNvContentPartPr/>
                <p14:nvPr/>
              </p14:nvContentPartPr>
              <p14:xfrm>
                <a:off x="1735727" y="2362299"/>
                <a:ext cx="127080" cy="172080"/>
              </p14:xfrm>
            </p:contentPart>
          </mc:Choice>
          <mc:Fallback xmlns="">
            <p:pic>
              <p:nvPicPr>
                <p:cNvPr id="323" name="Freihand 322">
                  <a:extLst>
                    <a:ext uri="{FF2B5EF4-FFF2-40B4-BE49-F238E27FC236}">
                      <a16:creationId xmlns:a16="http://schemas.microsoft.com/office/drawing/2014/main" id="{4EF018CF-7533-8CEE-5F0F-54CD3BD05DEB}"/>
                    </a:ext>
                  </a:extLst>
                </p:cNvPr>
                <p:cNvPicPr/>
                <p:nvPr/>
              </p:nvPicPr>
              <p:blipFill>
                <a:blip r:embed="rId37"/>
                <a:stretch>
                  <a:fillRect/>
                </a:stretch>
              </p:blipFill>
              <p:spPr>
                <a:xfrm>
                  <a:off x="1718087" y="2344659"/>
                  <a:ext cx="162720" cy="207720"/>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324" name="Freihand 323">
                  <a:extLst>
                    <a:ext uri="{FF2B5EF4-FFF2-40B4-BE49-F238E27FC236}">
                      <a16:creationId xmlns:a16="http://schemas.microsoft.com/office/drawing/2014/main" id="{1A723ADA-DF11-DFE9-F621-4CAECA8AFF03}"/>
                    </a:ext>
                  </a:extLst>
                </p14:cNvPr>
                <p14:cNvContentPartPr/>
                <p14:nvPr/>
              </p14:nvContentPartPr>
              <p14:xfrm>
                <a:off x="1705847" y="2006619"/>
                <a:ext cx="232920" cy="211320"/>
              </p14:xfrm>
            </p:contentPart>
          </mc:Choice>
          <mc:Fallback xmlns="">
            <p:pic>
              <p:nvPicPr>
                <p:cNvPr id="324" name="Freihand 323">
                  <a:extLst>
                    <a:ext uri="{FF2B5EF4-FFF2-40B4-BE49-F238E27FC236}">
                      <a16:creationId xmlns:a16="http://schemas.microsoft.com/office/drawing/2014/main" id="{1A723ADA-DF11-DFE9-F621-4CAECA8AFF03}"/>
                    </a:ext>
                  </a:extLst>
                </p:cNvPr>
                <p:cNvPicPr/>
                <p:nvPr/>
              </p:nvPicPr>
              <p:blipFill>
                <a:blip r:embed="rId39"/>
                <a:stretch>
                  <a:fillRect/>
                </a:stretch>
              </p:blipFill>
              <p:spPr>
                <a:xfrm>
                  <a:off x="1688207" y="1988619"/>
                  <a:ext cx="268560" cy="246960"/>
                </a:xfrm>
                <a:prstGeom prst="rect">
                  <a:avLst/>
                </a:prstGeom>
              </p:spPr>
            </p:pic>
          </mc:Fallback>
        </mc:AlternateContent>
      </p:grpSp>
      <p:grpSp>
        <p:nvGrpSpPr>
          <p:cNvPr id="325" name="Gruppieren 324">
            <a:extLst>
              <a:ext uri="{FF2B5EF4-FFF2-40B4-BE49-F238E27FC236}">
                <a16:creationId xmlns:a16="http://schemas.microsoft.com/office/drawing/2014/main" id="{D30D5141-9BAD-EDB0-638B-1EFBA63E5559}"/>
              </a:ext>
            </a:extLst>
          </p:cNvPr>
          <p:cNvGrpSpPr/>
          <p:nvPr/>
        </p:nvGrpSpPr>
        <p:grpSpPr>
          <a:xfrm>
            <a:off x="6783480" y="1308598"/>
            <a:ext cx="488880" cy="657360"/>
            <a:chOff x="6913967" y="1821939"/>
            <a:chExt cx="488880" cy="657360"/>
          </a:xfrm>
        </p:grpSpPr>
        <mc:AlternateContent xmlns:mc="http://schemas.openxmlformats.org/markup-compatibility/2006" xmlns:p14="http://schemas.microsoft.com/office/powerpoint/2010/main">
          <mc:Choice Requires="p14">
            <p:contentPart p14:bwMode="auto" r:id="rId40">
              <p14:nvContentPartPr>
                <p14:cNvPr id="326" name="Freihand 325">
                  <a:extLst>
                    <a:ext uri="{FF2B5EF4-FFF2-40B4-BE49-F238E27FC236}">
                      <a16:creationId xmlns:a16="http://schemas.microsoft.com/office/drawing/2014/main" id="{8B7D6336-7B20-AE0A-1CA3-08B55ABBF920}"/>
                    </a:ext>
                  </a:extLst>
                </p14:cNvPr>
                <p14:cNvContentPartPr/>
                <p14:nvPr/>
              </p14:nvContentPartPr>
              <p14:xfrm>
                <a:off x="7115927" y="2354019"/>
                <a:ext cx="69840" cy="108720"/>
              </p14:xfrm>
            </p:contentPart>
          </mc:Choice>
          <mc:Fallback xmlns="">
            <p:pic>
              <p:nvPicPr>
                <p:cNvPr id="326" name="Freihand 325">
                  <a:extLst>
                    <a:ext uri="{FF2B5EF4-FFF2-40B4-BE49-F238E27FC236}">
                      <a16:creationId xmlns:a16="http://schemas.microsoft.com/office/drawing/2014/main" id="{8B7D6336-7B20-AE0A-1CA3-08B55ABBF920}"/>
                    </a:ext>
                  </a:extLst>
                </p:cNvPr>
                <p:cNvPicPr/>
                <p:nvPr/>
              </p:nvPicPr>
              <p:blipFill>
                <a:blip r:embed="rId41"/>
                <a:stretch>
                  <a:fillRect/>
                </a:stretch>
              </p:blipFill>
              <p:spPr>
                <a:xfrm>
                  <a:off x="7098287" y="2336019"/>
                  <a:ext cx="105480" cy="144360"/>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327" name="Freihand 326">
                  <a:extLst>
                    <a:ext uri="{FF2B5EF4-FFF2-40B4-BE49-F238E27FC236}">
                      <a16:creationId xmlns:a16="http://schemas.microsoft.com/office/drawing/2014/main" id="{CA88CB59-34A5-975E-F51D-EF332DA56DBB}"/>
                    </a:ext>
                  </a:extLst>
                </p14:cNvPr>
                <p14:cNvContentPartPr/>
                <p14:nvPr/>
              </p14:nvContentPartPr>
              <p14:xfrm>
                <a:off x="7185407" y="2367699"/>
                <a:ext cx="217440" cy="111600"/>
              </p14:xfrm>
            </p:contentPart>
          </mc:Choice>
          <mc:Fallback xmlns="">
            <p:pic>
              <p:nvPicPr>
                <p:cNvPr id="327" name="Freihand 326">
                  <a:extLst>
                    <a:ext uri="{FF2B5EF4-FFF2-40B4-BE49-F238E27FC236}">
                      <a16:creationId xmlns:a16="http://schemas.microsoft.com/office/drawing/2014/main" id="{CA88CB59-34A5-975E-F51D-EF332DA56DBB}"/>
                    </a:ext>
                  </a:extLst>
                </p:cNvPr>
                <p:cNvPicPr/>
                <p:nvPr/>
              </p:nvPicPr>
              <p:blipFill>
                <a:blip r:embed="rId43"/>
                <a:stretch>
                  <a:fillRect/>
                </a:stretch>
              </p:blipFill>
              <p:spPr>
                <a:xfrm>
                  <a:off x="7167767" y="2349699"/>
                  <a:ext cx="253080" cy="14724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28" name="Freihand 327">
                  <a:extLst>
                    <a:ext uri="{FF2B5EF4-FFF2-40B4-BE49-F238E27FC236}">
                      <a16:creationId xmlns:a16="http://schemas.microsoft.com/office/drawing/2014/main" id="{3404FBDC-4B4B-AB99-97B6-72143130CEA6}"/>
                    </a:ext>
                  </a:extLst>
                </p14:cNvPr>
                <p14:cNvContentPartPr/>
                <p14:nvPr/>
              </p14:nvContentPartPr>
              <p14:xfrm>
                <a:off x="7176407" y="2061339"/>
                <a:ext cx="43560" cy="293040"/>
              </p14:xfrm>
            </p:contentPart>
          </mc:Choice>
          <mc:Fallback xmlns="">
            <p:pic>
              <p:nvPicPr>
                <p:cNvPr id="328" name="Freihand 327">
                  <a:extLst>
                    <a:ext uri="{FF2B5EF4-FFF2-40B4-BE49-F238E27FC236}">
                      <a16:creationId xmlns:a16="http://schemas.microsoft.com/office/drawing/2014/main" id="{3404FBDC-4B4B-AB99-97B6-72143130CEA6}"/>
                    </a:ext>
                  </a:extLst>
                </p:cNvPr>
                <p:cNvPicPr/>
                <p:nvPr/>
              </p:nvPicPr>
              <p:blipFill>
                <a:blip r:embed="rId45"/>
                <a:stretch>
                  <a:fillRect/>
                </a:stretch>
              </p:blipFill>
              <p:spPr>
                <a:xfrm>
                  <a:off x="7158407" y="2043699"/>
                  <a:ext cx="79200" cy="328680"/>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29" name="Freihand 328">
                  <a:extLst>
                    <a:ext uri="{FF2B5EF4-FFF2-40B4-BE49-F238E27FC236}">
                      <a16:creationId xmlns:a16="http://schemas.microsoft.com/office/drawing/2014/main" id="{0FEEC2DF-C0B3-BBBF-155E-7AF95A55F480}"/>
                    </a:ext>
                  </a:extLst>
                </p14:cNvPr>
                <p14:cNvContentPartPr/>
                <p14:nvPr/>
              </p14:nvContentPartPr>
              <p14:xfrm>
                <a:off x="7205207" y="2113179"/>
                <a:ext cx="150840" cy="63720"/>
              </p14:xfrm>
            </p:contentPart>
          </mc:Choice>
          <mc:Fallback xmlns="">
            <p:pic>
              <p:nvPicPr>
                <p:cNvPr id="329" name="Freihand 328">
                  <a:extLst>
                    <a:ext uri="{FF2B5EF4-FFF2-40B4-BE49-F238E27FC236}">
                      <a16:creationId xmlns:a16="http://schemas.microsoft.com/office/drawing/2014/main" id="{0FEEC2DF-C0B3-BBBF-155E-7AF95A55F480}"/>
                    </a:ext>
                  </a:extLst>
                </p:cNvPr>
                <p:cNvPicPr/>
                <p:nvPr/>
              </p:nvPicPr>
              <p:blipFill>
                <a:blip r:embed="rId47"/>
                <a:stretch>
                  <a:fillRect/>
                </a:stretch>
              </p:blipFill>
              <p:spPr>
                <a:xfrm>
                  <a:off x="7187207" y="2095179"/>
                  <a:ext cx="18648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30" name="Freihand 329">
                  <a:extLst>
                    <a:ext uri="{FF2B5EF4-FFF2-40B4-BE49-F238E27FC236}">
                      <a16:creationId xmlns:a16="http://schemas.microsoft.com/office/drawing/2014/main" id="{60814DC0-58A3-927E-9F32-E976A9C6FD0A}"/>
                    </a:ext>
                  </a:extLst>
                </p14:cNvPr>
                <p14:cNvContentPartPr/>
                <p14:nvPr/>
              </p14:nvContentPartPr>
              <p14:xfrm>
                <a:off x="6913967" y="2106339"/>
                <a:ext cx="217440" cy="90720"/>
              </p14:xfrm>
            </p:contentPart>
          </mc:Choice>
          <mc:Fallback xmlns="">
            <p:pic>
              <p:nvPicPr>
                <p:cNvPr id="330" name="Freihand 329">
                  <a:extLst>
                    <a:ext uri="{FF2B5EF4-FFF2-40B4-BE49-F238E27FC236}">
                      <a16:creationId xmlns:a16="http://schemas.microsoft.com/office/drawing/2014/main" id="{60814DC0-58A3-927E-9F32-E976A9C6FD0A}"/>
                    </a:ext>
                  </a:extLst>
                </p:cNvPr>
                <p:cNvPicPr/>
                <p:nvPr/>
              </p:nvPicPr>
              <p:blipFill>
                <a:blip r:embed="rId49"/>
                <a:stretch>
                  <a:fillRect/>
                </a:stretch>
              </p:blipFill>
              <p:spPr>
                <a:xfrm>
                  <a:off x="6895967" y="2088699"/>
                  <a:ext cx="253080" cy="126360"/>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1" name="Freihand 330">
                  <a:extLst>
                    <a:ext uri="{FF2B5EF4-FFF2-40B4-BE49-F238E27FC236}">
                      <a16:creationId xmlns:a16="http://schemas.microsoft.com/office/drawing/2014/main" id="{AFC2784D-DBEE-E105-731F-2131D04003C2}"/>
                    </a:ext>
                  </a:extLst>
                </p14:cNvPr>
                <p14:cNvContentPartPr/>
                <p14:nvPr/>
              </p14:nvContentPartPr>
              <p14:xfrm>
                <a:off x="7019447" y="1821939"/>
                <a:ext cx="249120" cy="235080"/>
              </p14:xfrm>
            </p:contentPart>
          </mc:Choice>
          <mc:Fallback xmlns="">
            <p:pic>
              <p:nvPicPr>
                <p:cNvPr id="331" name="Freihand 330">
                  <a:extLst>
                    <a:ext uri="{FF2B5EF4-FFF2-40B4-BE49-F238E27FC236}">
                      <a16:creationId xmlns:a16="http://schemas.microsoft.com/office/drawing/2014/main" id="{AFC2784D-DBEE-E105-731F-2131D04003C2}"/>
                    </a:ext>
                  </a:extLst>
                </p:cNvPr>
                <p:cNvPicPr/>
                <p:nvPr/>
              </p:nvPicPr>
              <p:blipFill>
                <a:blip r:embed="rId51"/>
                <a:stretch>
                  <a:fillRect/>
                </a:stretch>
              </p:blipFill>
              <p:spPr>
                <a:xfrm>
                  <a:off x="7001447" y="1803939"/>
                  <a:ext cx="284760" cy="270720"/>
                </a:xfrm>
                <a:prstGeom prst="rect">
                  <a:avLst/>
                </a:prstGeom>
              </p:spPr>
            </p:pic>
          </mc:Fallback>
        </mc:AlternateContent>
      </p:grpSp>
      <p:grpSp>
        <p:nvGrpSpPr>
          <p:cNvPr id="332" name="Gruppieren 331">
            <a:extLst>
              <a:ext uri="{FF2B5EF4-FFF2-40B4-BE49-F238E27FC236}">
                <a16:creationId xmlns:a16="http://schemas.microsoft.com/office/drawing/2014/main" id="{FC7F6E51-84CA-CF62-9DC5-68B769AC9472}"/>
              </a:ext>
            </a:extLst>
          </p:cNvPr>
          <p:cNvGrpSpPr/>
          <p:nvPr/>
        </p:nvGrpSpPr>
        <p:grpSpPr>
          <a:xfrm>
            <a:off x="4548600" y="2316958"/>
            <a:ext cx="261360" cy="569880"/>
            <a:chOff x="4480007" y="2897619"/>
            <a:chExt cx="261360" cy="569880"/>
          </a:xfrm>
        </p:grpSpPr>
        <mc:AlternateContent xmlns:mc="http://schemas.openxmlformats.org/markup-compatibility/2006" xmlns:p14="http://schemas.microsoft.com/office/powerpoint/2010/main">
          <mc:Choice Requires="p14">
            <p:contentPart p14:bwMode="auto" r:id="rId52">
              <p14:nvContentPartPr>
                <p14:cNvPr id="333" name="Freihand 332">
                  <a:extLst>
                    <a:ext uri="{FF2B5EF4-FFF2-40B4-BE49-F238E27FC236}">
                      <a16:creationId xmlns:a16="http://schemas.microsoft.com/office/drawing/2014/main" id="{E8F3C136-EDE2-1D9D-1414-A799D879997A}"/>
                    </a:ext>
                  </a:extLst>
                </p14:cNvPr>
                <p14:cNvContentPartPr/>
                <p14:nvPr/>
              </p14:nvContentPartPr>
              <p14:xfrm>
                <a:off x="4538687" y="2897619"/>
                <a:ext cx="143280" cy="105840"/>
              </p14:xfrm>
            </p:contentPart>
          </mc:Choice>
          <mc:Fallback xmlns="">
            <p:pic>
              <p:nvPicPr>
                <p:cNvPr id="333" name="Freihand 332">
                  <a:extLst>
                    <a:ext uri="{FF2B5EF4-FFF2-40B4-BE49-F238E27FC236}">
                      <a16:creationId xmlns:a16="http://schemas.microsoft.com/office/drawing/2014/main" id="{E8F3C136-EDE2-1D9D-1414-A799D879997A}"/>
                    </a:ext>
                  </a:extLst>
                </p:cNvPr>
                <p:cNvPicPr/>
                <p:nvPr/>
              </p:nvPicPr>
              <p:blipFill>
                <a:blip r:embed="rId53"/>
                <a:stretch>
                  <a:fillRect/>
                </a:stretch>
              </p:blipFill>
              <p:spPr>
                <a:xfrm>
                  <a:off x="4521047" y="2879619"/>
                  <a:ext cx="178920" cy="141480"/>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34" name="Freihand 333">
                  <a:extLst>
                    <a:ext uri="{FF2B5EF4-FFF2-40B4-BE49-F238E27FC236}">
                      <a16:creationId xmlns:a16="http://schemas.microsoft.com/office/drawing/2014/main" id="{BDF47ED6-D202-6068-C6A4-FE89CBD860BA}"/>
                    </a:ext>
                  </a:extLst>
                </p14:cNvPr>
                <p14:cNvContentPartPr/>
                <p14:nvPr/>
              </p14:nvContentPartPr>
              <p14:xfrm>
                <a:off x="4482887" y="2961339"/>
                <a:ext cx="69480" cy="410400"/>
              </p14:xfrm>
            </p:contentPart>
          </mc:Choice>
          <mc:Fallback xmlns="">
            <p:pic>
              <p:nvPicPr>
                <p:cNvPr id="334" name="Freihand 333">
                  <a:extLst>
                    <a:ext uri="{FF2B5EF4-FFF2-40B4-BE49-F238E27FC236}">
                      <a16:creationId xmlns:a16="http://schemas.microsoft.com/office/drawing/2014/main" id="{BDF47ED6-D202-6068-C6A4-FE89CBD860BA}"/>
                    </a:ext>
                  </a:extLst>
                </p:cNvPr>
                <p:cNvPicPr/>
                <p:nvPr/>
              </p:nvPicPr>
              <p:blipFill>
                <a:blip r:embed="rId55"/>
                <a:stretch>
                  <a:fillRect/>
                </a:stretch>
              </p:blipFill>
              <p:spPr>
                <a:xfrm>
                  <a:off x="4464887" y="2943699"/>
                  <a:ext cx="105120" cy="446040"/>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35" name="Freihand 334">
                  <a:extLst>
                    <a:ext uri="{FF2B5EF4-FFF2-40B4-BE49-F238E27FC236}">
                      <a16:creationId xmlns:a16="http://schemas.microsoft.com/office/drawing/2014/main" id="{815E0AC4-74E1-07C4-07A5-0FC95FB29578}"/>
                    </a:ext>
                  </a:extLst>
                </p14:cNvPr>
                <p14:cNvContentPartPr/>
                <p14:nvPr/>
              </p14:nvContentPartPr>
              <p14:xfrm>
                <a:off x="4480007" y="2975019"/>
                <a:ext cx="261360" cy="492480"/>
              </p14:xfrm>
            </p:contentPart>
          </mc:Choice>
          <mc:Fallback xmlns="">
            <p:pic>
              <p:nvPicPr>
                <p:cNvPr id="335" name="Freihand 334">
                  <a:extLst>
                    <a:ext uri="{FF2B5EF4-FFF2-40B4-BE49-F238E27FC236}">
                      <a16:creationId xmlns:a16="http://schemas.microsoft.com/office/drawing/2014/main" id="{815E0AC4-74E1-07C4-07A5-0FC95FB29578}"/>
                    </a:ext>
                  </a:extLst>
                </p:cNvPr>
                <p:cNvPicPr/>
                <p:nvPr/>
              </p:nvPicPr>
              <p:blipFill>
                <a:blip r:embed="rId57"/>
                <a:stretch>
                  <a:fillRect/>
                </a:stretch>
              </p:blipFill>
              <p:spPr>
                <a:xfrm>
                  <a:off x="4462007" y="2957379"/>
                  <a:ext cx="297000" cy="52812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58">
            <p14:nvContentPartPr>
              <p14:cNvPr id="336" name="Freihand 335">
                <a:extLst>
                  <a:ext uri="{FF2B5EF4-FFF2-40B4-BE49-F238E27FC236}">
                    <a16:creationId xmlns:a16="http://schemas.microsoft.com/office/drawing/2014/main" id="{AB2CFD6D-265F-C753-D5E3-C7BD5F850CFF}"/>
                  </a:ext>
                </a:extLst>
              </p14:cNvPr>
              <p14:cNvContentPartPr/>
              <p14:nvPr/>
            </p14:nvContentPartPr>
            <p14:xfrm>
              <a:off x="4326480" y="1452598"/>
              <a:ext cx="27000" cy="199080"/>
            </p14:xfrm>
          </p:contentPart>
        </mc:Choice>
        <mc:Fallback xmlns="">
          <p:pic>
            <p:nvPicPr>
              <p:cNvPr id="336" name="Freihand 335">
                <a:extLst>
                  <a:ext uri="{FF2B5EF4-FFF2-40B4-BE49-F238E27FC236}">
                    <a16:creationId xmlns:a16="http://schemas.microsoft.com/office/drawing/2014/main" id="{AB2CFD6D-265F-C753-D5E3-C7BD5F850CFF}"/>
                  </a:ext>
                </a:extLst>
              </p:cNvPr>
              <p:cNvPicPr/>
              <p:nvPr/>
            </p:nvPicPr>
            <p:blipFill>
              <a:blip r:embed="rId59"/>
              <a:stretch>
                <a:fillRect/>
              </a:stretch>
            </p:blipFill>
            <p:spPr>
              <a:xfrm>
                <a:off x="4308840" y="1434958"/>
                <a:ext cx="62640" cy="234720"/>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37" name="Freihand 336">
                <a:extLst>
                  <a:ext uri="{FF2B5EF4-FFF2-40B4-BE49-F238E27FC236}">
                    <a16:creationId xmlns:a16="http://schemas.microsoft.com/office/drawing/2014/main" id="{A12115C9-915C-CAFF-49F5-88F8396CF317}"/>
                  </a:ext>
                </a:extLst>
              </p14:cNvPr>
              <p14:cNvContentPartPr/>
              <p14:nvPr/>
            </p14:nvContentPartPr>
            <p14:xfrm>
              <a:off x="4217400" y="1383838"/>
              <a:ext cx="258480" cy="62280"/>
            </p14:xfrm>
          </p:contentPart>
        </mc:Choice>
        <mc:Fallback xmlns="">
          <p:pic>
            <p:nvPicPr>
              <p:cNvPr id="337" name="Freihand 336">
                <a:extLst>
                  <a:ext uri="{FF2B5EF4-FFF2-40B4-BE49-F238E27FC236}">
                    <a16:creationId xmlns:a16="http://schemas.microsoft.com/office/drawing/2014/main" id="{A12115C9-915C-CAFF-49F5-88F8396CF317}"/>
                  </a:ext>
                </a:extLst>
              </p:cNvPr>
              <p:cNvPicPr/>
              <p:nvPr/>
            </p:nvPicPr>
            <p:blipFill>
              <a:blip r:embed="rId61"/>
              <a:stretch>
                <a:fillRect/>
              </a:stretch>
            </p:blipFill>
            <p:spPr>
              <a:xfrm>
                <a:off x="4199400" y="1366198"/>
                <a:ext cx="294120" cy="97920"/>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38" name="Freihand 337">
                <a:extLst>
                  <a:ext uri="{FF2B5EF4-FFF2-40B4-BE49-F238E27FC236}">
                    <a16:creationId xmlns:a16="http://schemas.microsoft.com/office/drawing/2014/main" id="{679DEE0C-5B50-AD49-C325-3F8B2E308509}"/>
                  </a:ext>
                </a:extLst>
              </p14:cNvPr>
              <p14:cNvContentPartPr/>
              <p14:nvPr/>
            </p14:nvContentPartPr>
            <p14:xfrm>
              <a:off x="4319640" y="1507318"/>
              <a:ext cx="62280" cy="27720"/>
            </p14:xfrm>
          </p:contentPart>
        </mc:Choice>
        <mc:Fallback xmlns="">
          <p:pic>
            <p:nvPicPr>
              <p:cNvPr id="338" name="Freihand 337">
                <a:extLst>
                  <a:ext uri="{FF2B5EF4-FFF2-40B4-BE49-F238E27FC236}">
                    <a16:creationId xmlns:a16="http://schemas.microsoft.com/office/drawing/2014/main" id="{679DEE0C-5B50-AD49-C325-3F8B2E308509}"/>
                  </a:ext>
                </a:extLst>
              </p:cNvPr>
              <p:cNvPicPr/>
              <p:nvPr/>
            </p:nvPicPr>
            <p:blipFill>
              <a:blip r:embed="rId63"/>
              <a:stretch>
                <a:fillRect/>
              </a:stretch>
            </p:blipFill>
            <p:spPr>
              <a:xfrm>
                <a:off x="4302000" y="1489318"/>
                <a:ext cx="97920" cy="6336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339" name="Freihand 338">
                <a:extLst>
                  <a:ext uri="{FF2B5EF4-FFF2-40B4-BE49-F238E27FC236}">
                    <a16:creationId xmlns:a16="http://schemas.microsoft.com/office/drawing/2014/main" id="{B90DC737-9AB6-0E91-0057-220954B20448}"/>
                  </a:ext>
                </a:extLst>
              </p14:cNvPr>
              <p14:cNvContentPartPr/>
              <p14:nvPr/>
            </p14:nvContentPartPr>
            <p14:xfrm>
              <a:off x="4503960" y="1384558"/>
              <a:ext cx="28080" cy="238680"/>
            </p14:xfrm>
          </p:contentPart>
        </mc:Choice>
        <mc:Fallback xmlns="">
          <p:pic>
            <p:nvPicPr>
              <p:cNvPr id="339" name="Freihand 338">
                <a:extLst>
                  <a:ext uri="{FF2B5EF4-FFF2-40B4-BE49-F238E27FC236}">
                    <a16:creationId xmlns:a16="http://schemas.microsoft.com/office/drawing/2014/main" id="{B90DC737-9AB6-0E91-0057-220954B20448}"/>
                  </a:ext>
                </a:extLst>
              </p:cNvPr>
              <p:cNvPicPr/>
              <p:nvPr/>
            </p:nvPicPr>
            <p:blipFill>
              <a:blip r:embed="rId65"/>
              <a:stretch>
                <a:fillRect/>
              </a:stretch>
            </p:blipFill>
            <p:spPr>
              <a:xfrm>
                <a:off x="4485960" y="1366558"/>
                <a:ext cx="63720" cy="274320"/>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340" name="Freihand 339">
                <a:extLst>
                  <a:ext uri="{FF2B5EF4-FFF2-40B4-BE49-F238E27FC236}">
                    <a16:creationId xmlns:a16="http://schemas.microsoft.com/office/drawing/2014/main" id="{141EE408-4762-865F-1F47-850BC8591797}"/>
                  </a:ext>
                </a:extLst>
              </p14:cNvPr>
              <p14:cNvContentPartPr/>
              <p14:nvPr/>
            </p14:nvContentPartPr>
            <p14:xfrm>
              <a:off x="4618080" y="1466278"/>
              <a:ext cx="164880" cy="93600"/>
            </p14:xfrm>
          </p:contentPart>
        </mc:Choice>
        <mc:Fallback xmlns="">
          <p:pic>
            <p:nvPicPr>
              <p:cNvPr id="340" name="Freihand 339">
                <a:extLst>
                  <a:ext uri="{FF2B5EF4-FFF2-40B4-BE49-F238E27FC236}">
                    <a16:creationId xmlns:a16="http://schemas.microsoft.com/office/drawing/2014/main" id="{141EE408-4762-865F-1F47-850BC8591797}"/>
                  </a:ext>
                </a:extLst>
              </p:cNvPr>
              <p:cNvPicPr/>
              <p:nvPr/>
            </p:nvPicPr>
            <p:blipFill>
              <a:blip r:embed="rId67"/>
              <a:stretch>
                <a:fillRect/>
              </a:stretch>
            </p:blipFill>
            <p:spPr>
              <a:xfrm>
                <a:off x="4600080" y="1448638"/>
                <a:ext cx="200520" cy="129240"/>
              </a:xfrm>
              <a:prstGeom prst="rect">
                <a:avLst/>
              </a:prstGeom>
            </p:spPr>
          </p:pic>
        </mc:Fallback>
      </mc:AlternateContent>
      <p:grpSp>
        <p:nvGrpSpPr>
          <p:cNvPr id="341" name="Gruppieren 340">
            <a:extLst>
              <a:ext uri="{FF2B5EF4-FFF2-40B4-BE49-F238E27FC236}">
                <a16:creationId xmlns:a16="http://schemas.microsoft.com/office/drawing/2014/main" id="{8046C2FB-3CAF-30EF-F0A7-47C806D55ADE}"/>
              </a:ext>
            </a:extLst>
          </p:cNvPr>
          <p:cNvGrpSpPr/>
          <p:nvPr/>
        </p:nvGrpSpPr>
        <p:grpSpPr>
          <a:xfrm>
            <a:off x="4812480" y="1248118"/>
            <a:ext cx="540360" cy="315000"/>
            <a:chOff x="4743887" y="1828779"/>
            <a:chExt cx="540360" cy="315000"/>
          </a:xfrm>
        </p:grpSpPr>
        <mc:AlternateContent xmlns:mc="http://schemas.openxmlformats.org/markup-compatibility/2006" xmlns:p14="http://schemas.microsoft.com/office/powerpoint/2010/main">
          <mc:Choice Requires="p14">
            <p:contentPart p14:bwMode="auto" r:id="rId68">
              <p14:nvContentPartPr>
                <p14:cNvPr id="342" name="Freihand 341">
                  <a:extLst>
                    <a:ext uri="{FF2B5EF4-FFF2-40B4-BE49-F238E27FC236}">
                      <a16:creationId xmlns:a16="http://schemas.microsoft.com/office/drawing/2014/main" id="{00E7E61D-6F49-7C7B-3D2E-98F24D29AB68}"/>
                    </a:ext>
                  </a:extLst>
                </p14:cNvPr>
                <p14:cNvContentPartPr/>
                <p14:nvPr/>
              </p14:nvContentPartPr>
              <p14:xfrm>
                <a:off x="4743887" y="1978179"/>
                <a:ext cx="94680" cy="137880"/>
              </p14:xfrm>
            </p:contentPart>
          </mc:Choice>
          <mc:Fallback xmlns="">
            <p:pic>
              <p:nvPicPr>
                <p:cNvPr id="342" name="Freihand 341">
                  <a:extLst>
                    <a:ext uri="{FF2B5EF4-FFF2-40B4-BE49-F238E27FC236}">
                      <a16:creationId xmlns:a16="http://schemas.microsoft.com/office/drawing/2014/main" id="{00E7E61D-6F49-7C7B-3D2E-98F24D29AB68}"/>
                    </a:ext>
                  </a:extLst>
                </p:cNvPr>
                <p:cNvPicPr/>
                <p:nvPr/>
              </p:nvPicPr>
              <p:blipFill>
                <a:blip r:embed="rId69"/>
                <a:stretch>
                  <a:fillRect/>
                </a:stretch>
              </p:blipFill>
              <p:spPr>
                <a:xfrm>
                  <a:off x="4725887" y="1960539"/>
                  <a:ext cx="13032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343" name="Freihand 342">
                  <a:extLst>
                    <a:ext uri="{FF2B5EF4-FFF2-40B4-BE49-F238E27FC236}">
                      <a16:creationId xmlns:a16="http://schemas.microsoft.com/office/drawing/2014/main" id="{D0A2F34E-287C-6859-3DF5-06BC15B4F7B7}"/>
                    </a:ext>
                  </a:extLst>
                </p14:cNvPr>
                <p14:cNvContentPartPr/>
                <p14:nvPr/>
              </p14:nvContentPartPr>
              <p14:xfrm>
                <a:off x="4856567" y="1991139"/>
                <a:ext cx="126720" cy="145800"/>
              </p14:xfrm>
            </p:contentPart>
          </mc:Choice>
          <mc:Fallback xmlns="">
            <p:pic>
              <p:nvPicPr>
                <p:cNvPr id="343" name="Freihand 342">
                  <a:extLst>
                    <a:ext uri="{FF2B5EF4-FFF2-40B4-BE49-F238E27FC236}">
                      <a16:creationId xmlns:a16="http://schemas.microsoft.com/office/drawing/2014/main" id="{D0A2F34E-287C-6859-3DF5-06BC15B4F7B7}"/>
                    </a:ext>
                  </a:extLst>
                </p:cNvPr>
                <p:cNvPicPr/>
                <p:nvPr/>
              </p:nvPicPr>
              <p:blipFill>
                <a:blip r:embed="rId71"/>
                <a:stretch>
                  <a:fillRect/>
                </a:stretch>
              </p:blipFill>
              <p:spPr>
                <a:xfrm>
                  <a:off x="4838567" y="1973499"/>
                  <a:ext cx="162360" cy="181440"/>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344" name="Freihand 343">
                  <a:extLst>
                    <a:ext uri="{FF2B5EF4-FFF2-40B4-BE49-F238E27FC236}">
                      <a16:creationId xmlns:a16="http://schemas.microsoft.com/office/drawing/2014/main" id="{1EBAEECB-41AF-E4A7-BF1D-DEF16BDD890A}"/>
                    </a:ext>
                  </a:extLst>
                </p14:cNvPr>
                <p14:cNvContentPartPr/>
                <p14:nvPr/>
              </p14:nvContentPartPr>
              <p14:xfrm>
                <a:off x="4953767" y="1828779"/>
                <a:ext cx="146880" cy="315000"/>
              </p14:xfrm>
            </p:contentPart>
          </mc:Choice>
          <mc:Fallback xmlns="">
            <p:pic>
              <p:nvPicPr>
                <p:cNvPr id="344" name="Freihand 343">
                  <a:extLst>
                    <a:ext uri="{FF2B5EF4-FFF2-40B4-BE49-F238E27FC236}">
                      <a16:creationId xmlns:a16="http://schemas.microsoft.com/office/drawing/2014/main" id="{1EBAEECB-41AF-E4A7-BF1D-DEF16BDD890A}"/>
                    </a:ext>
                  </a:extLst>
                </p:cNvPr>
                <p:cNvPicPr/>
                <p:nvPr/>
              </p:nvPicPr>
              <p:blipFill>
                <a:blip r:embed="rId73"/>
                <a:stretch>
                  <a:fillRect/>
                </a:stretch>
              </p:blipFill>
              <p:spPr>
                <a:xfrm>
                  <a:off x="4936127" y="1810779"/>
                  <a:ext cx="182520" cy="350640"/>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345" name="Freihand 344">
                  <a:extLst>
                    <a:ext uri="{FF2B5EF4-FFF2-40B4-BE49-F238E27FC236}">
                      <a16:creationId xmlns:a16="http://schemas.microsoft.com/office/drawing/2014/main" id="{68777710-5550-A74A-CB90-8B911C9B3ED9}"/>
                    </a:ext>
                  </a:extLst>
                </p14:cNvPr>
                <p14:cNvContentPartPr/>
                <p14:nvPr/>
              </p14:nvContentPartPr>
              <p14:xfrm>
                <a:off x="5129087" y="1875939"/>
                <a:ext cx="155160" cy="240480"/>
              </p14:xfrm>
            </p:contentPart>
          </mc:Choice>
          <mc:Fallback xmlns="">
            <p:pic>
              <p:nvPicPr>
                <p:cNvPr id="345" name="Freihand 344">
                  <a:extLst>
                    <a:ext uri="{FF2B5EF4-FFF2-40B4-BE49-F238E27FC236}">
                      <a16:creationId xmlns:a16="http://schemas.microsoft.com/office/drawing/2014/main" id="{68777710-5550-A74A-CB90-8B911C9B3ED9}"/>
                    </a:ext>
                  </a:extLst>
                </p:cNvPr>
                <p:cNvPicPr/>
                <p:nvPr/>
              </p:nvPicPr>
              <p:blipFill>
                <a:blip r:embed="rId75"/>
                <a:stretch>
                  <a:fillRect/>
                </a:stretch>
              </p:blipFill>
              <p:spPr>
                <a:xfrm>
                  <a:off x="5111447" y="1858299"/>
                  <a:ext cx="190800" cy="276120"/>
                </a:xfrm>
                <a:prstGeom prst="rect">
                  <a:avLst/>
                </a:prstGeom>
              </p:spPr>
            </p:pic>
          </mc:Fallback>
        </mc:AlternateContent>
      </p:grpSp>
      <p:grpSp>
        <p:nvGrpSpPr>
          <p:cNvPr id="346" name="Gruppieren 345">
            <a:extLst>
              <a:ext uri="{FF2B5EF4-FFF2-40B4-BE49-F238E27FC236}">
                <a16:creationId xmlns:a16="http://schemas.microsoft.com/office/drawing/2014/main" id="{22740DD2-8BD6-01DE-C4CE-617808559FB9}"/>
              </a:ext>
            </a:extLst>
          </p:cNvPr>
          <p:cNvGrpSpPr/>
          <p:nvPr/>
        </p:nvGrpSpPr>
        <p:grpSpPr>
          <a:xfrm>
            <a:off x="4633560" y="1691638"/>
            <a:ext cx="302400" cy="439560"/>
            <a:chOff x="4564967" y="2272299"/>
            <a:chExt cx="302400" cy="439560"/>
          </a:xfrm>
        </p:grpSpPr>
        <mc:AlternateContent xmlns:mc="http://schemas.openxmlformats.org/markup-compatibility/2006" xmlns:p14="http://schemas.microsoft.com/office/powerpoint/2010/main">
          <mc:Choice Requires="p14">
            <p:contentPart p14:bwMode="auto" r:id="rId76">
              <p14:nvContentPartPr>
                <p14:cNvPr id="347" name="Freihand 346">
                  <a:extLst>
                    <a:ext uri="{FF2B5EF4-FFF2-40B4-BE49-F238E27FC236}">
                      <a16:creationId xmlns:a16="http://schemas.microsoft.com/office/drawing/2014/main" id="{13173BC3-4B00-9947-FCA3-198B0F8A720C}"/>
                    </a:ext>
                  </a:extLst>
                </p14:cNvPr>
                <p14:cNvContentPartPr/>
                <p14:nvPr/>
              </p14:nvContentPartPr>
              <p14:xfrm>
                <a:off x="4648127" y="2272299"/>
                <a:ext cx="55440" cy="360720"/>
              </p14:xfrm>
            </p:contentPart>
          </mc:Choice>
          <mc:Fallback xmlns="">
            <p:pic>
              <p:nvPicPr>
                <p:cNvPr id="347" name="Freihand 346">
                  <a:extLst>
                    <a:ext uri="{FF2B5EF4-FFF2-40B4-BE49-F238E27FC236}">
                      <a16:creationId xmlns:a16="http://schemas.microsoft.com/office/drawing/2014/main" id="{13173BC3-4B00-9947-FCA3-198B0F8A720C}"/>
                    </a:ext>
                  </a:extLst>
                </p:cNvPr>
                <p:cNvPicPr/>
                <p:nvPr/>
              </p:nvPicPr>
              <p:blipFill>
                <a:blip r:embed="rId77"/>
                <a:stretch>
                  <a:fillRect/>
                </a:stretch>
              </p:blipFill>
              <p:spPr>
                <a:xfrm>
                  <a:off x="4630127" y="2254299"/>
                  <a:ext cx="91080" cy="396360"/>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348" name="Freihand 347">
                  <a:extLst>
                    <a:ext uri="{FF2B5EF4-FFF2-40B4-BE49-F238E27FC236}">
                      <a16:creationId xmlns:a16="http://schemas.microsoft.com/office/drawing/2014/main" id="{F7329BA1-A015-2C21-8AB3-0BEEB225552C}"/>
                    </a:ext>
                  </a:extLst>
                </p14:cNvPr>
                <p14:cNvContentPartPr/>
                <p14:nvPr/>
              </p14:nvContentPartPr>
              <p14:xfrm>
                <a:off x="4564967" y="2428899"/>
                <a:ext cx="302400" cy="282960"/>
              </p14:xfrm>
            </p:contentPart>
          </mc:Choice>
          <mc:Fallback xmlns="">
            <p:pic>
              <p:nvPicPr>
                <p:cNvPr id="348" name="Freihand 347">
                  <a:extLst>
                    <a:ext uri="{FF2B5EF4-FFF2-40B4-BE49-F238E27FC236}">
                      <a16:creationId xmlns:a16="http://schemas.microsoft.com/office/drawing/2014/main" id="{F7329BA1-A015-2C21-8AB3-0BEEB225552C}"/>
                    </a:ext>
                  </a:extLst>
                </p:cNvPr>
                <p:cNvPicPr/>
                <p:nvPr/>
              </p:nvPicPr>
              <p:blipFill>
                <a:blip r:embed="rId79"/>
                <a:stretch>
                  <a:fillRect/>
                </a:stretch>
              </p:blipFill>
              <p:spPr>
                <a:xfrm>
                  <a:off x="4547327" y="2411259"/>
                  <a:ext cx="338040" cy="3186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80">
            <p14:nvContentPartPr>
              <p14:cNvPr id="349" name="Freihand 348">
                <a:extLst>
                  <a:ext uri="{FF2B5EF4-FFF2-40B4-BE49-F238E27FC236}">
                    <a16:creationId xmlns:a16="http://schemas.microsoft.com/office/drawing/2014/main" id="{C991804E-C40E-A4C2-DD42-F4999BE45262}"/>
                  </a:ext>
                </a:extLst>
              </p14:cNvPr>
              <p14:cNvContentPartPr/>
              <p14:nvPr/>
            </p14:nvContentPartPr>
            <p14:xfrm>
              <a:off x="559800" y="3950278"/>
              <a:ext cx="50400" cy="299520"/>
            </p14:xfrm>
          </p:contentPart>
        </mc:Choice>
        <mc:Fallback xmlns="">
          <p:pic>
            <p:nvPicPr>
              <p:cNvPr id="349" name="Freihand 348">
                <a:extLst>
                  <a:ext uri="{FF2B5EF4-FFF2-40B4-BE49-F238E27FC236}">
                    <a16:creationId xmlns:a16="http://schemas.microsoft.com/office/drawing/2014/main" id="{C991804E-C40E-A4C2-DD42-F4999BE45262}"/>
                  </a:ext>
                </a:extLst>
              </p:cNvPr>
              <p:cNvPicPr/>
              <p:nvPr/>
            </p:nvPicPr>
            <p:blipFill>
              <a:blip r:embed="rId81"/>
              <a:stretch>
                <a:fillRect/>
              </a:stretch>
            </p:blipFill>
            <p:spPr>
              <a:xfrm>
                <a:off x="541800" y="3932638"/>
                <a:ext cx="86040" cy="335160"/>
              </a:xfrm>
              <a:prstGeom prst="rect">
                <a:avLst/>
              </a:prstGeom>
            </p:spPr>
          </p:pic>
        </mc:Fallback>
      </mc:AlternateContent>
      <p:grpSp>
        <p:nvGrpSpPr>
          <p:cNvPr id="350" name="Gruppieren 349">
            <a:extLst>
              <a:ext uri="{FF2B5EF4-FFF2-40B4-BE49-F238E27FC236}">
                <a16:creationId xmlns:a16="http://schemas.microsoft.com/office/drawing/2014/main" id="{1C2AE14D-D252-61C8-D6C2-36EE2EAB35F8}"/>
              </a:ext>
            </a:extLst>
          </p:cNvPr>
          <p:cNvGrpSpPr/>
          <p:nvPr/>
        </p:nvGrpSpPr>
        <p:grpSpPr>
          <a:xfrm>
            <a:off x="396000" y="3946318"/>
            <a:ext cx="1040400" cy="285120"/>
            <a:chOff x="327407" y="4526979"/>
            <a:chExt cx="1040400" cy="285120"/>
          </a:xfrm>
        </p:grpSpPr>
        <mc:AlternateContent xmlns:mc="http://schemas.openxmlformats.org/markup-compatibility/2006" xmlns:p14="http://schemas.microsoft.com/office/powerpoint/2010/main">
          <mc:Choice Requires="p14">
            <p:contentPart p14:bwMode="auto" r:id="rId82">
              <p14:nvContentPartPr>
                <p14:cNvPr id="351" name="Freihand 350">
                  <a:extLst>
                    <a:ext uri="{FF2B5EF4-FFF2-40B4-BE49-F238E27FC236}">
                      <a16:creationId xmlns:a16="http://schemas.microsoft.com/office/drawing/2014/main" id="{1738F9E2-9386-501B-208A-801FB5965441}"/>
                    </a:ext>
                  </a:extLst>
                </p14:cNvPr>
                <p14:cNvContentPartPr/>
                <p14:nvPr/>
              </p14:nvContentPartPr>
              <p14:xfrm>
                <a:off x="327407" y="4544259"/>
                <a:ext cx="217800" cy="360"/>
              </p14:xfrm>
            </p:contentPart>
          </mc:Choice>
          <mc:Fallback xmlns="">
            <p:pic>
              <p:nvPicPr>
                <p:cNvPr id="351" name="Freihand 350">
                  <a:extLst>
                    <a:ext uri="{FF2B5EF4-FFF2-40B4-BE49-F238E27FC236}">
                      <a16:creationId xmlns:a16="http://schemas.microsoft.com/office/drawing/2014/main" id="{1738F9E2-9386-501B-208A-801FB5965441}"/>
                    </a:ext>
                  </a:extLst>
                </p:cNvPr>
                <p:cNvPicPr/>
                <p:nvPr/>
              </p:nvPicPr>
              <p:blipFill>
                <a:blip r:embed="rId83"/>
                <a:stretch>
                  <a:fillRect/>
                </a:stretch>
              </p:blipFill>
              <p:spPr>
                <a:xfrm>
                  <a:off x="309407" y="4526619"/>
                  <a:ext cx="253440" cy="36000"/>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352" name="Freihand 351">
                  <a:extLst>
                    <a:ext uri="{FF2B5EF4-FFF2-40B4-BE49-F238E27FC236}">
                      <a16:creationId xmlns:a16="http://schemas.microsoft.com/office/drawing/2014/main" id="{3FFFCCAA-66DE-F34F-7E52-612C73766FAC}"/>
                    </a:ext>
                  </a:extLst>
                </p14:cNvPr>
                <p14:cNvContentPartPr/>
                <p14:nvPr/>
              </p14:nvContentPartPr>
              <p14:xfrm>
                <a:off x="504887" y="4526979"/>
                <a:ext cx="119520" cy="5040"/>
              </p14:xfrm>
            </p:contentPart>
          </mc:Choice>
          <mc:Fallback xmlns="">
            <p:pic>
              <p:nvPicPr>
                <p:cNvPr id="352" name="Freihand 351">
                  <a:extLst>
                    <a:ext uri="{FF2B5EF4-FFF2-40B4-BE49-F238E27FC236}">
                      <a16:creationId xmlns:a16="http://schemas.microsoft.com/office/drawing/2014/main" id="{3FFFCCAA-66DE-F34F-7E52-612C73766FAC}"/>
                    </a:ext>
                  </a:extLst>
                </p:cNvPr>
                <p:cNvPicPr/>
                <p:nvPr/>
              </p:nvPicPr>
              <p:blipFill>
                <a:blip r:embed="rId85"/>
                <a:stretch>
                  <a:fillRect/>
                </a:stretch>
              </p:blipFill>
              <p:spPr>
                <a:xfrm>
                  <a:off x="486887" y="4509339"/>
                  <a:ext cx="155160" cy="40680"/>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353" name="Freihand 352">
                  <a:extLst>
                    <a:ext uri="{FF2B5EF4-FFF2-40B4-BE49-F238E27FC236}">
                      <a16:creationId xmlns:a16="http://schemas.microsoft.com/office/drawing/2014/main" id="{DF99A485-4F1E-CEC9-6C18-37810BD38893}"/>
                    </a:ext>
                  </a:extLst>
                </p14:cNvPr>
                <p14:cNvContentPartPr/>
                <p14:nvPr/>
              </p14:nvContentPartPr>
              <p14:xfrm>
                <a:off x="749327" y="4618419"/>
                <a:ext cx="181080" cy="193680"/>
              </p14:xfrm>
            </p:contentPart>
          </mc:Choice>
          <mc:Fallback xmlns="">
            <p:pic>
              <p:nvPicPr>
                <p:cNvPr id="353" name="Freihand 352">
                  <a:extLst>
                    <a:ext uri="{FF2B5EF4-FFF2-40B4-BE49-F238E27FC236}">
                      <a16:creationId xmlns:a16="http://schemas.microsoft.com/office/drawing/2014/main" id="{DF99A485-4F1E-CEC9-6C18-37810BD38893}"/>
                    </a:ext>
                  </a:extLst>
                </p:cNvPr>
                <p:cNvPicPr/>
                <p:nvPr/>
              </p:nvPicPr>
              <p:blipFill>
                <a:blip r:embed="rId87"/>
                <a:stretch>
                  <a:fillRect/>
                </a:stretch>
              </p:blipFill>
              <p:spPr>
                <a:xfrm>
                  <a:off x="731687" y="4600779"/>
                  <a:ext cx="216720" cy="229320"/>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354" name="Freihand 353">
                  <a:extLst>
                    <a:ext uri="{FF2B5EF4-FFF2-40B4-BE49-F238E27FC236}">
                      <a16:creationId xmlns:a16="http://schemas.microsoft.com/office/drawing/2014/main" id="{7AE727A3-1DAD-C846-1E1F-17813EFFDF72}"/>
                    </a:ext>
                  </a:extLst>
                </p14:cNvPr>
                <p14:cNvContentPartPr/>
                <p14:nvPr/>
              </p14:nvContentPartPr>
              <p14:xfrm>
                <a:off x="946967" y="4606539"/>
                <a:ext cx="197280" cy="166680"/>
              </p14:xfrm>
            </p:contentPart>
          </mc:Choice>
          <mc:Fallback xmlns="">
            <p:pic>
              <p:nvPicPr>
                <p:cNvPr id="354" name="Freihand 353">
                  <a:extLst>
                    <a:ext uri="{FF2B5EF4-FFF2-40B4-BE49-F238E27FC236}">
                      <a16:creationId xmlns:a16="http://schemas.microsoft.com/office/drawing/2014/main" id="{7AE727A3-1DAD-C846-1E1F-17813EFFDF72}"/>
                    </a:ext>
                  </a:extLst>
                </p:cNvPr>
                <p:cNvPicPr/>
                <p:nvPr/>
              </p:nvPicPr>
              <p:blipFill>
                <a:blip r:embed="rId89"/>
                <a:stretch>
                  <a:fillRect/>
                </a:stretch>
              </p:blipFill>
              <p:spPr>
                <a:xfrm>
                  <a:off x="928967" y="4588899"/>
                  <a:ext cx="232920" cy="202320"/>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355" name="Freihand 354">
                  <a:extLst>
                    <a:ext uri="{FF2B5EF4-FFF2-40B4-BE49-F238E27FC236}">
                      <a16:creationId xmlns:a16="http://schemas.microsoft.com/office/drawing/2014/main" id="{28E2F84C-BEEB-1F92-BF20-06EE9FE07A24}"/>
                    </a:ext>
                  </a:extLst>
                </p14:cNvPr>
                <p14:cNvContentPartPr/>
                <p14:nvPr/>
              </p14:nvContentPartPr>
              <p14:xfrm>
                <a:off x="1178447" y="4566579"/>
                <a:ext cx="189360" cy="191520"/>
              </p14:xfrm>
            </p:contentPart>
          </mc:Choice>
          <mc:Fallback xmlns="">
            <p:pic>
              <p:nvPicPr>
                <p:cNvPr id="355" name="Freihand 354">
                  <a:extLst>
                    <a:ext uri="{FF2B5EF4-FFF2-40B4-BE49-F238E27FC236}">
                      <a16:creationId xmlns:a16="http://schemas.microsoft.com/office/drawing/2014/main" id="{28E2F84C-BEEB-1F92-BF20-06EE9FE07A24}"/>
                    </a:ext>
                  </a:extLst>
                </p:cNvPr>
                <p:cNvPicPr/>
                <p:nvPr/>
              </p:nvPicPr>
              <p:blipFill>
                <a:blip r:embed="rId91"/>
                <a:stretch>
                  <a:fillRect/>
                </a:stretch>
              </p:blipFill>
              <p:spPr>
                <a:xfrm>
                  <a:off x="1160807" y="4548939"/>
                  <a:ext cx="225000" cy="227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92">
            <p14:nvContentPartPr>
              <p14:cNvPr id="356" name="Freihand 355">
                <a:extLst>
                  <a:ext uri="{FF2B5EF4-FFF2-40B4-BE49-F238E27FC236}">
                    <a16:creationId xmlns:a16="http://schemas.microsoft.com/office/drawing/2014/main" id="{3B2BBFA1-95E7-18DA-57F9-8199B8CE9792}"/>
                  </a:ext>
                </a:extLst>
              </p14:cNvPr>
              <p14:cNvContentPartPr/>
              <p14:nvPr/>
            </p14:nvContentPartPr>
            <p14:xfrm>
              <a:off x="1726920" y="3778198"/>
              <a:ext cx="123480" cy="369360"/>
            </p14:xfrm>
          </p:contentPart>
        </mc:Choice>
        <mc:Fallback xmlns="">
          <p:pic>
            <p:nvPicPr>
              <p:cNvPr id="356" name="Freihand 355">
                <a:extLst>
                  <a:ext uri="{FF2B5EF4-FFF2-40B4-BE49-F238E27FC236}">
                    <a16:creationId xmlns:a16="http://schemas.microsoft.com/office/drawing/2014/main" id="{3B2BBFA1-95E7-18DA-57F9-8199B8CE9792}"/>
                  </a:ext>
                </a:extLst>
              </p:cNvPr>
              <p:cNvPicPr/>
              <p:nvPr/>
            </p:nvPicPr>
            <p:blipFill>
              <a:blip r:embed="rId93"/>
              <a:stretch>
                <a:fillRect/>
              </a:stretch>
            </p:blipFill>
            <p:spPr>
              <a:xfrm>
                <a:off x="1708920" y="3760198"/>
                <a:ext cx="159120" cy="405000"/>
              </a:xfrm>
              <a:prstGeom prst="rect">
                <a:avLst/>
              </a:prstGeom>
            </p:spPr>
          </p:pic>
        </mc:Fallback>
      </mc:AlternateContent>
      <p:grpSp>
        <p:nvGrpSpPr>
          <p:cNvPr id="357" name="Gruppieren 356">
            <a:extLst>
              <a:ext uri="{FF2B5EF4-FFF2-40B4-BE49-F238E27FC236}">
                <a16:creationId xmlns:a16="http://schemas.microsoft.com/office/drawing/2014/main" id="{85511F24-ECD3-D68A-D601-FC32BD668B3A}"/>
              </a:ext>
            </a:extLst>
          </p:cNvPr>
          <p:cNvGrpSpPr/>
          <p:nvPr/>
        </p:nvGrpSpPr>
        <p:grpSpPr>
          <a:xfrm>
            <a:off x="6953760" y="3028318"/>
            <a:ext cx="1217880" cy="1237320"/>
            <a:chOff x="6885167" y="3608979"/>
            <a:chExt cx="1217880" cy="1237320"/>
          </a:xfrm>
        </p:grpSpPr>
        <mc:AlternateContent xmlns:mc="http://schemas.openxmlformats.org/markup-compatibility/2006" xmlns:p14="http://schemas.microsoft.com/office/powerpoint/2010/main">
          <mc:Choice Requires="p14">
            <p:contentPart p14:bwMode="auto" r:id="rId94">
              <p14:nvContentPartPr>
                <p14:cNvPr id="358" name="Freihand 357">
                  <a:extLst>
                    <a:ext uri="{FF2B5EF4-FFF2-40B4-BE49-F238E27FC236}">
                      <a16:creationId xmlns:a16="http://schemas.microsoft.com/office/drawing/2014/main" id="{7D810081-1B4C-3053-EAE4-E101EEF33311}"/>
                    </a:ext>
                  </a:extLst>
                </p14:cNvPr>
                <p14:cNvContentPartPr/>
                <p14:nvPr/>
              </p14:nvContentPartPr>
              <p14:xfrm>
                <a:off x="7458287" y="4189659"/>
                <a:ext cx="327960" cy="164160"/>
              </p14:xfrm>
            </p:contentPart>
          </mc:Choice>
          <mc:Fallback xmlns="">
            <p:pic>
              <p:nvPicPr>
                <p:cNvPr id="358" name="Freihand 357">
                  <a:extLst>
                    <a:ext uri="{FF2B5EF4-FFF2-40B4-BE49-F238E27FC236}">
                      <a16:creationId xmlns:a16="http://schemas.microsoft.com/office/drawing/2014/main" id="{7D810081-1B4C-3053-EAE4-E101EEF33311}"/>
                    </a:ext>
                  </a:extLst>
                </p:cNvPr>
                <p:cNvPicPr/>
                <p:nvPr/>
              </p:nvPicPr>
              <p:blipFill>
                <a:blip r:embed="rId95"/>
                <a:stretch>
                  <a:fillRect/>
                </a:stretch>
              </p:blipFill>
              <p:spPr>
                <a:xfrm>
                  <a:off x="7440287" y="4172019"/>
                  <a:ext cx="363600" cy="199800"/>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359" name="Freihand 358">
                  <a:extLst>
                    <a:ext uri="{FF2B5EF4-FFF2-40B4-BE49-F238E27FC236}">
                      <a16:creationId xmlns:a16="http://schemas.microsoft.com/office/drawing/2014/main" id="{03E418B3-62F9-38A5-9969-962E5F5EED3A}"/>
                    </a:ext>
                  </a:extLst>
                </p14:cNvPr>
                <p14:cNvContentPartPr/>
                <p14:nvPr/>
              </p14:nvContentPartPr>
              <p14:xfrm>
                <a:off x="7779047" y="4217019"/>
                <a:ext cx="231120" cy="118440"/>
              </p14:xfrm>
            </p:contentPart>
          </mc:Choice>
          <mc:Fallback xmlns="">
            <p:pic>
              <p:nvPicPr>
                <p:cNvPr id="359" name="Freihand 358">
                  <a:extLst>
                    <a:ext uri="{FF2B5EF4-FFF2-40B4-BE49-F238E27FC236}">
                      <a16:creationId xmlns:a16="http://schemas.microsoft.com/office/drawing/2014/main" id="{03E418B3-62F9-38A5-9969-962E5F5EED3A}"/>
                    </a:ext>
                  </a:extLst>
                </p:cNvPr>
                <p:cNvPicPr/>
                <p:nvPr/>
              </p:nvPicPr>
              <p:blipFill>
                <a:blip r:embed="rId97"/>
                <a:stretch>
                  <a:fillRect/>
                </a:stretch>
              </p:blipFill>
              <p:spPr>
                <a:xfrm>
                  <a:off x="7761407" y="4199019"/>
                  <a:ext cx="266760" cy="154080"/>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360" name="Freihand 359">
                  <a:extLst>
                    <a:ext uri="{FF2B5EF4-FFF2-40B4-BE49-F238E27FC236}">
                      <a16:creationId xmlns:a16="http://schemas.microsoft.com/office/drawing/2014/main" id="{E9509C25-6DBB-0BC7-0BDB-188AA5E00D7E}"/>
                    </a:ext>
                  </a:extLst>
                </p14:cNvPr>
                <p14:cNvContentPartPr/>
                <p14:nvPr/>
              </p14:nvContentPartPr>
              <p14:xfrm>
                <a:off x="7785527" y="3808419"/>
                <a:ext cx="14400" cy="368280"/>
              </p14:xfrm>
            </p:contentPart>
          </mc:Choice>
          <mc:Fallback xmlns="">
            <p:pic>
              <p:nvPicPr>
                <p:cNvPr id="360" name="Freihand 359">
                  <a:extLst>
                    <a:ext uri="{FF2B5EF4-FFF2-40B4-BE49-F238E27FC236}">
                      <a16:creationId xmlns:a16="http://schemas.microsoft.com/office/drawing/2014/main" id="{E9509C25-6DBB-0BC7-0BDB-188AA5E00D7E}"/>
                    </a:ext>
                  </a:extLst>
                </p:cNvPr>
                <p:cNvPicPr/>
                <p:nvPr/>
              </p:nvPicPr>
              <p:blipFill>
                <a:blip r:embed="rId99"/>
                <a:stretch>
                  <a:fillRect/>
                </a:stretch>
              </p:blipFill>
              <p:spPr>
                <a:xfrm>
                  <a:off x="7767887" y="3790419"/>
                  <a:ext cx="50040" cy="403920"/>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361" name="Freihand 360">
                  <a:extLst>
                    <a:ext uri="{FF2B5EF4-FFF2-40B4-BE49-F238E27FC236}">
                      <a16:creationId xmlns:a16="http://schemas.microsoft.com/office/drawing/2014/main" id="{C942D33D-44F9-1659-B92F-1C28C5E4B823}"/>
                    </a:ext>
                  </a:extLst>
                </p14:cNvPr>
                <p14:cNvContentPartPr/>
                <p14:nvPr/>
              </p14:nvContentPartPr>
              <p14:xfrm>
                <a:off x="7813247" y="3859899"/>
                <a:ext cx="273960" cy="64080"/>
              </p14:xfrm>
            </p:contentPart>
          </mc:Choice>
          <mc:Fallback xmlns="">
            <p:pic>
              <p:nvPicPr>
                <p:cNvPr id="361" name="Freihand 360">
                  <a:extLst>
                    <a:ext uri="{FF2B5EF4-FFF2-40B4-BE49-F238E27FC236}">
                      <a16:creationId xmlns:a16="http://schemas.microsoft.com/office/drawing/2014/main" id="{C942D33D-44F9-1659-B92F-1C28C5E4B823}"/>
                    </a:ext>
                  </a:extLst>
                </p:cNvPr>
                <p:cNvPicPr/>
                <p:nvPr/>
              </p:nvPicPr>
              <p:blipFill>
                <a:blip r:embed="rId101"/>
                <a:stretch>
                  <a:fillRect/>
                </a:stretch>
              </p:blipFill>
              <p:spPr>
                <a:xfrm>
                  <a:off x="7795247" y="3842259"/>
                  <a:ext cx="309600" cy="99720"/>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362" name="Freihand 361">
                  <a:extLst>
                    <a:ext uri="{FF2B5EF4-FFF2-40B4-BE49-F238E27FC236}">
                      <a16:creationId xmlns:a16="http://schemas.microsoft.com/office/drawing/2014/main" id="{220F92BC-0169-7A97-52F0-CB1E11A47105}"/>
                    </a:ext>
                  </a:extLst>
                </p14:cNvPr>
                <p14:cNvContentPartPr/>
                <p14:nvPr/>
              </p14:nvContentPartPr>
              <p14:xfrm>
                <a:off x="7522367" y="3813459"/>
                <a:ext cx="263520" cy="83160"/>
              </p14:xfrm>
            </p:contentPart>
          </mc:Choice>
          <mc:Fallback xmlns="">
            <p:pic>
              <p:nvPicPr>
                <p:cNvPr id="362" name="Freihand 361">
                  <a:extLst>
                    <a:ext uri="{FF2B5EF4-FFF2-40B4-BE49-F238E27FC236}">
                      <a16:creationId xmlns:a16="http://schemas.microsoft.com/office/drawing/2014/main" id="{220F92BC-0169-7A97-52F0-CB1E11A47105}"/>
                    </a:ext>
                  </a:extLst>
                </p:cNvPr>
                <p:cNvPicPr/>
                <p:nvPr/>
              </p:nvPicPr>
              <p:blipFill>
                <a:blip r:embed="rId103"/>
                <a:stretch>
                  <a:fillRect/>
                </a:stretch>
              </p:blipFill>
              <p:spPr>
                <a:xfrm>
                  <a:off x="7504727" y="3795459"/>
                  <a:ext cx="299160" cy="118800"/>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363" name="Freihand 362">
                  <a:extLst>
                    <a:ext uri="{FF2B5EF4-FFF2-40B4-BE49-F238E27FC236}">
                      <a16:creationId xmlns:a16="http://schemas.microsoft.com/office/drawing/2014/main" id="{0BE8965E-13B1-1F0E-0123-E52B2046D51D}"/>
                    </a:ext>
                  </a:extLst>
                </p14:cNvPr>
                <p14:cNvContentPartPr/>
                <p14:nvPr/>
              </p14:nvContentPartPr>
              <p14:xfrm>
                <a:off x="7631087" y="3608979"/>
                <a:ext cx="245880" cy="171720"/>
              </p14:xfrm>
            </p:contentPart>
          </mc:Choice>
          <mc:Fallback xmlns="">
            <p:pic>
              <p:nvPicPr>
                <p:cNvPr id="363" name="Freihand 362">
                  <a:extLst>
                    <a:ext uri="{FF2B5EF4-FFF2-40B4-BE49-F238E27FC236}">
                      <a16:creationId xmlns:a16="http://schemas.microsoft.com/office/drawing/2014/main" id="{0BE8965E-13B1-1F0E-0123-E52B2046D51D}"/>
                    </a:ext>
                  </a:extLst>
                </p:cNvPr>
                <p:cNvPicPr/>
                <p:nvPr/>
              </p:nvPicPr>
              <p:blipFill>
                <a:blip r:embed="rId105"/>
                <a:stretch>
                  <a:fillRect/>
                </a:stretch>
              </p:blipFill>
              <p:spPr>
                <a:xfrm>
                  <a:off x="7613447" y="3590979"/>
                  <a:ext cx="281520" cy="207360"/>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364" name="Freihand 363">
                  <a:extLst>
                    <a:ext uri="{FF2B5EF4-FFF2-40B4-BE49-F238E27FC236}">
                      <a16:creationId xmlns:a16="http://schemas.microsoft.com/office/drawing/2014/main" id="{FCE1C9F2-52B1-0725-EE72-2C87CD097EC0}"/>
                    </a:ext>
                  </a:extLst>
                </p14:cNvPr>
                <p14:cNvContentPartPr/>
                <p14:nvPr/>
              </p14:nvContentPartPr>
              <p14:xfrm>
                <a:off x="7035287" y="4578819"/>
                <a:ext cx="29880" cy="245160"/>
              </p14:xfrm>
            </p:contentPart>
          </mc:Choice>
          <mc:Fallback xmlns="">
            <p:pic>
              <p:nvPicPr>
                <p:cNvPr id="364" name="Freihand 363">
                  <a:extLst>
                    <a:ext uri="{FF2B5EF4-FFF2-40B4-BE49-F238E27FC236}">
                      <a16:creationId xmlns:a16="http://schemas.microsoft.com/office/drawing/2014/main" id="{FCE1C9F2-52B1-0725-EE72-2C87CD097EC0}"/>
                    </a:ext>
                  </a:extLst>
                </p:cNvPr>
                <p:cNvPicPr/>
                <p:nvPr/>
              </p:nvPicPr>
              <p:blipFill>
                <a:blip r:embed="rId107"/>
                <a:stretch>
                  <a:fillRect/>
                </a:stretch>
              </p:blipFill>
              <p:spPr>
                <a:xfrm>
                  <a:off x="7017647" y="4560819"/>
                  <a:ext cx="65520" cy="280800"/>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365" name="Freihand 364">
                  <a:extLst>
                    <a:ext uri="{FF2B5EF4-FFF2-40B4-BE49-F238E27FC236}">
                      <a16:creationId xmlns:a16="http://schemas.microsoft.com/office/drawing/2014/main" id="{161B1076-BC28-ACB5-84F8-E8EC0E734229}"/>
                    </a:ext>
                  </a:extLst>
                </p14:cNvPr>
                <p14:cNvContentPartPr/>
                <p14:nvPr/>
              </p14:nvContentPartPr>
              <p14:xfrm>
                <a:off x="6885167" y="4544259"/>
                <a:ext cx="293040" cy="16560"/>
              </p14:xfrm>
            </p:contentPart>
          </mc:Choice>
          <mc:Fallback xmlns="">
            <p:pic>
              <p:nvPicPr>
                <p:cNvPr id="365" name="Freihand 364">
                  <a:extLst>
                    <a:ext uri="{FF2B5EF4-FFF2-40B4-BE49-F238E27FC236}">
                      <a16:creationId xmlns:a16="http://schemas.microsoft.com/office/drawing/2014/main" id="{161B1076-BC28-ACB5-84F8-E8EC0E734229}"/>
                    </a:ext>
                  </a:extLst>
                </p:cNvPr>
                <p:cNvPicPr/>
                <p:nvPr/>
              </p:nvPicPr>
              <p:blipFill>
                <a:blip r:embed="rId109"/>
                <a:stretch>
                  <a:fillRect/>
                </a:stretch>
              </p:blipFill>
              <p:spPr>
                <a:xfrm>
                  <a:off x="6867527" y="4526619"/>
                  <a:ext cx="328680" cy="52200"/>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366" name="Freihand 365">
                  <a:extLst>
                    <a:ext uri="{FF2B5EF4-FFF2-40B4-BE49-F238E27FC236}">
                      <a16:creationId xmlns:a16="http://schemas.microsoft.com/office/drawing/2014/main" id="{DEB7E090-D3F4-F3A2-2A52-617333A3BFCF}"/>
                    </a:ext>
                  </a:extLst>
                </p14:cNvPr>
                <p14:cNvContentPartPr/>
                <p14:nvPr/>
              </p14:nvContentPartPr>
              <p14:xfrm>
                <a:off x="7117007" y="4673139"/>
                <a:ext cx="322560" cy="173160"/>
              </p14:xfrm>
            </p:contentPart>
          </mc:Choice>
          <mc:Fallback xmlns="">
            <p:pic>
              <p:nvPicPr>
                <p:cNvPr id="366" name="Freihand 365">
                  <a:extLst>
                    <a:ext uri="{FF2B5EF4-FFF2-40B4-BE49-F238E27FC236}">
                      <a16:creationId xmlns:a16="http://schemas.microsoft.com/office/drawing/2014/main" id="{DEB7E090-D3F4-F3A2-2A52-617333A3BFCF}"/>
                    </a:ext>
                  </a:extLst>
                </p:cNvPr>
                <p:cNvPicPr/>
                <p:nvPr/>
              </p:nvPicPr>
              <p:blipFill>
                <a:blip r:embed="rId111"/>
                <a:stretch>
                  <a:fillRect/>
                </a:stretch>
              </p:blipFill>
              <p:spPr>
                <a:xfrm>
                  <a:off x="7099367" y="4655139"/>
                  <a:ext cx="358200" cy="208800"/>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367" name="Freihand 366">
                  <a:extLst>
                    <a:ext uri="{FF2B5EF4-FFF2-40B4-BE49-F238E27FC236}">
                      <a16:creationId xmlns:a16="http://schemas.microsoft.com/office/drawing/2014/main" id="{F22AF465-C499-6C35-DEA1-B7F84293E740}"/>
                    </a:ext>
                  </a:extLst>
                </p14:cNvPr>
                <p14:cNvContentPartPr/>
                <p14:nvPr/>
              </p14:nvContentPartPr>
              <p14:xfrm>
                <a:off x="7338047" y="4659459"/>
                <a:ext cx="177120" cy="149760"/>
              </p14:xfrm>
            </p:contentPart>
          </mc:Choice>
          <mc:Fallback xmlns="">
            <p:pic>
              <p:nvPicPr>
                <p:cNvPr id="367" name="Freihand 366">
                  <a:extLst>
                    <a:ext uri="{FF2B5EF4-FFF2-40B4-BE49-F238E27FC236}">
                      <a16:creationId xmlns:a16="http://schemas.microsoft.com/office/drawing/2014/main" id="{F22AF465-C499-6C35-DEA1-B7F84293E740}"/>
                    </a:ext>
                  </a:extLst>
                </p:cNvPr>
                <p:cNvPicPr/>
                <p:nvPr/>
              </p:nvPicPr>
              <p:blipFill>
                <a:blip r:embed="rId113"/>
                <a:stretch>
                  <a:fillRect/>
                </a:stretch>
              </p:blipFill>
              <p:spPr>
                <a:xfrm>
                  <a:off x="7320047" y="4641819"/>
                  <a:ext cx="212760" cy="185400"/>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368" name="Freihand 367">
                  <a:extLst>
                    <a:ext uri="{FF2B5EF4-FFF2-40B4-BE49-F238E27FC236}">
                      <a16:creationId xmlns:a16="http://schemas.microsoft.com/office/drawing/2014/main" id="{9545CF77-2D95-C85B-87B2-01B5E53C8C04}"/>
                    </a:ext>
                  </a:extLst>
                </p14:cNvPr>
                <p14:cNvContentPartPr/>
                <p14:nvPr/>
              </p14:nvContentPartPr>
              <p14:xfrm>
                <a:off x="7546847" y="4622019"/>
                <a:ext cx="199440" cy="168480"/>
              </p14:xfrm>
            </p:contentPart>
          </mc:Choice>
          <mc:Fallback xmlns="">
            <p:pic>
              <p:nvPicPr>
                <p:cNvPr id="368" name="Freihand 367">
                  <a:extLst>
                    <a:ext uri="{FF2B5EF4-FFF2-40B4-BE49-F238E27FC236}">
                      <a16:creationId xmlns:a16="http://schemas.microsoft.com/office/drawing/2014/main" id="{9545CF77-2D95-C85B-87B2-01B5E53C8C04}"/>
                    </a:ext>
                  </a:extLst>
                </p:cNvPr>
                <p:cNvPicPr/>
                <p:nvPr/>
              </p:nvPicPr>
              <p:blipFill>
                <a:blip r:embed="rId115"/>
                <a:stretch>
                  <a:fillRect/>
                </a:stretch>
              </p:blipFill>
              <p:spPr>
                <a:xfrm>
                  <a:off x="7529207" y="4604379"/>
                  <a:ext cx="235080" cy="204120"/>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369" name="Freihand 368">
                  <a:extLst>
                    <a:ext uri="{FF2B5EF4-FFF2-40B4-BE49-F238E27FC236}">
                      <a16:creationId xmlns:a16="http://schemas.microsoft.com/office/drawing/2014/main" id="{05AD5103-D47C-8276-643D-ABA34261C830}"/>
                    </a:ext>
                  </a:extLst>
                </p14:cNvPr>
                <p14:cNvContentPartPr/>
                <p14:nvPr/>
              </p14:nvContentPartPr>
              <p14:xfrm>
                <a:off x="7806047" y="4435179"/>
                <a:ext cx="297000" cy="345600"/>
              </p14:xfrm>
            </p:contentPart>
          </mc:Choice>
          <mc:Fallback xmlns="">
            <p:pic>
              <p:nvPicPr>
                <p:cNvPr id="369" name="Freihand 368">
                  <a:extLst>
                    <a:ext uri="{FF2B5EF4-FFF2-40B4-BE49-F238E27FC236}">
                      <a16:creationId xmlns:a16="http://schemas.microsoft.com/office/drawing/2014/main" id="{05AD5103-D47C-8276-643D-ABA34261C830}"/>
                    </a:ext>
                  </a:extLst>
                </p:cNvPr>
                <p:cNvPicPr/>
                <p:nvPr/>
              </p:nvPicPr>
              <p:blipFill>
                <a:blip r:embed="rId117"/>
                <a:stretch>
                  <a:fillRect/>
                </a:stretch>
              </p:blipFill>
              <p:spPr>
                <a:xfrm>
                  <a:off x="7788407" y="4417539"/>
                  <a:ext cx="332640" cy="3812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18">
            <p14:nvContentPartPr>
              <p14:cNvPr id="370" name="Freihand 369">
                <a:extLst>
                  <a:ext uri="{FF2B5EF4-FFF2-40B4-BE49-F238E27FC236}">
                    <a16:creationId xmlns:a16="http://schemas.microsoft.com/office/drawing/2014/main" id="{8FE01909-2D29-6360-DCBA-246E69F100C9}"/>
                  </a:ext>
                </a:extLst>
              </p14:cNvPr>
              <p14:cNvContentPartPr/>
              <p14:nvPr/>
            </p14:nvContentPartPr>
            <p14:xfrm>
              <a:off x="2338727" y="1973618"/>
              <a:ext cx="248760" cy="425160"/>
            </p14:xfrm>
          </p:contentPart>
        </mc:Choice>
        <mc:Fallback xmlns="">
          <p:pic>
            <p:nvPicPr>
              <p:cNvPr id="370" name="Freihand 369">
                <a:extLst>
                  <a:ext uri="{FF2B5EF4-FFF2-40B4-BE49-F238E27FC236}">
                    <a16:creationId xmlns:a16="http://schemas.microsoft.com/office/drawing/2014/main" id="{8FE01909-2D29-6360-DCBA-246E69F100C9}"/>
                  </a:ext>
                </a:extLst>
              </p:cNvPr>
              <p:cNvPicPr/>
              <p:nvPr/>
            </p:nvPicPr>
            <p:blipFill>
              <a:blip r:embed="rId119"/>
              <a:stretch>
                <a:fillRect/>
              </a:stretch>
            </p:blipFill>
            <p:spPr>
              <a:xfrm>
                <a:off x="2320727" y="1955978"/>
                <a:ext cx="284400" cy="460800"/>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371" name="Freihand 370">
                <a:extLst>
                  <a:ext uri="{FF2B5EF4-FFF2-40B4-BE49-F238E27FC236}">
                    <a16:creationId xmlns:a16="http://schemas.microsoft.com/office/drawing/2014/main" id="{347A25F7-C6F1-7356-288E-991EFD2168CF}"/>
                  </a:ext>
                </a:extLst>
              </p14:cNvPr>
              <p14:cNvContentPartPr/>
              <p14:nvPr/>
            </p14:nvContentPartPr>
            <p14:xfrm>
              <a:off x="1920793" y="2701899"/>
              <a:ext cx="245160" cy="407160"/>
            </p14:xfrm>
          </p:contentPart>
        </mc:Choice>
        <mc:Fallback xmlns="">
          <p:pic>
            <p:nvPicPr>
              <p:cNvPr id="371" name="Freihand 370">
                <a:extLst>
                  <a:ext uri="{FF2B5EF4-FFF2-40B4-BE49-F238E27FC236}">
                    <a16:creationId xmlns:a16="http://schemas.microsoft.com/office/drawing/2014/main" id="{347A25F7-C6F1-7356-288E-991EFD2168CF}"/>
                  </a:ext>
                </a:extLst>
              </p:cNvPr>
              <p:cNvPicPr/>
              <p:nvPr/>
            </p:nvPicPr>
            <p:blipFill>
              <a:blip r:embed="rId121"/>
              <a:stretch>
                <a:fillRect/>
              </a:stretch>
            </p:blipFill>
            <p:spPr>
              <a:xfrm>
                <a:off x="1903153" y="2684259"/>
                <a:ext cx="280800" cy="442800"/>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372" name="Freihand 371">
                <a:extLst>
                  <a:ext uri="{FF2B5EF4-FFF2-40B4-BE49-F238E27FC236}">
                    <a16:creationId xmlns:a16="http://schemas.microsoft.com/office/drawing/2014/main" id="{7B5ADC2A-A599-2AA6-46CB-BFD22DFD4960}"/>
                  </a:ext>
                </a:extLst>
              </p14:cNvPr>
              <p14:cNvContentPartPr/>
              <p14:nvPr/>
            </p14:nvContentPartPr>
            <p14:xfrm>
              <a:off x="1679593" y="3242979"/>
              <a:ext cx="212400" cy="414360"/>
            </p14:xfrm>
          </p:contentPart>
        </mc:Choice>
        <mc:Fallback xmlns="">
          <p:pic>
            <p:nvPicPr>
              <p:cNvPr id="372" name="Freihand 371">
                <a:extLst>
                  <a:ext uri="{FF2B5EF4-FFF2-40B4-BE49-F238E27FC236}">
                    <a16:creationId xmlns:a16="http://schemas.microsoft.com/office/drawing/2014/main" id="{7B5ADC2A-A599-2AA6-46CB-BFD22DFD4960}"/>
                  </a:ext>
                </a:extLst>
              </p:cNvPr>
              <p:cNvPicPr/>
              <p:nvPr/>
            </p:nvPicPr>
            <p:blipFill>
              <a:blip r:embed="rId123"/>
              <a:stretch>
                <a:fillRect/>
              </a:stretch>
            </p:blipFill>
            <p:spPr>
              <a:xfrm>
                <a:off x="1661953" y="3224979"/>
                <a:ext cx="248040" cy="450000"/>
              </a:xfrm>
              <a:prstGeom prst="rect">
                <a:avLst/>
              </a:prstGeom>
            </p:spPr>
          </p:pic>
        </mc:Fallback>
      </mc:AlternateContent>
      <mc:AlternateContent xmlns:mc="http://schemas.openxmlformats.org/markup-compatibility/2006" xmlns:p14="http://schemas.microsoft.com/office/powerpoint/2010/main">
        <mc:Choice Requires="p14">
          <p:contentPart p14:bwMode="auto" r:id="rId124">
            <p14:nvContentPartPr>
              <p14:cNvPr id="373" name="Freihand 372">
                <a:extLst>
                  <a:ext uri="{FF2B5EF4-FFF2-40B4-BE49-F238E27FC236}">
                    <a16:creationId xmlns:a16="http://schemas.microsoft.com/office/drawing/2014/main" id="{186F38F4-FACB-0E86-6969-4A0C313AE544}"/>
                  </a:ext>
                </a:extLst>
              </p14:cNvPr>
              <p14:cNvContentPartPr/>
              <p14:nvPr/>
            </p14:nvContentPartPr>
            <p14:xfrm>
              <a:off x="6367680" y="1674538"/>
              <a:ext cx="198720" cy="332280"/>
            </p14:xfrm>
          </p:contentPart>
        </mc:Choice>
        <mc:Fallback xmlns="">
          <p:pic>
            <p:nvPicPr>
              <p:cNvPr id="373" name="Freihand 372">
                <a:extLst>
                  <a:ext uri="{FF2B5EF4-FFF2-40B4-BE49-F238E27FC236}">
                    <a16:creationId xmlns:a16="http://schemas.microsoft.com/office/drawing/2014/main" id="{186F38F4-FACB-0E86-6969-4A0C313AE544}"/>
                  </a:ext>
                </a:extLst>
              </p:cNvPr>
              <p:cNvPicPr/>
              <p:nvPr/>
            </p:nvPicPr>
            <p:blipFill>
              <a:blip r:embed="rId125"/>
              <a:stretch>
                <a:fillRect/>
              </a:stretch>
            </p:blipFill>
            <p:spPr>
              <a:xfrm>
                <a:off x="6349680" y="1656898"/>
                <a:ext cx="234360" cy="367920"/>
              </a:xfrm>
              <a:prstGeom prst="rect">
                <a:avLst/>
              </a:prstGeom>
            </p:spPr>
          </p:pic>
        </mc:Fallback>
      </mc:AlternateContent>
      <mc:AlternateContent xmlns:mc="http://schemas.openxmlformats.org/markup-compatibility/2006" xmlns:p14="http://schemas.microsoft.com/office/powerpoint/2010/main">
        <mc:Choice Requires="p14">
          <p:contentPart p14:bwMode="auto" r:id="rId126">
            <p14:nvContentPartPr>
              <p14:cNvPr id="374" name="Freihand 373">
                <a:extLst>
                  <a:ext uri="{FF2B5EF4-FFF2-40B4-BE49-F238E27FC236}">
                    <a16:creationId xmlns:a16="http://schemas.microsoft.com/office/drawing/2014/main" id="{B7285140-772F-1EC5-7989-83DA40662E45}"/>
                  </a:ext>
                </a:extLst>
              </p14:cNvPr>
              <p14:cNvContentPartPr/>
              <p14:nvPr/>
            </p14:nvContentPartPr>
            <p14:xfrm>
              <a:off x="6604753" y="2523697"/>
              <a:ext cx="249480" cy="407520"/>
            </p14:xfrm>
          </p:contentPart>
        </mc:Choice>
        <mc:Fallback xmlns="">
          <p:pic>
            <p:nvPicPr>
              <p:cNvPr id="374" name="Freihand 373">
                <a:extLst>
                  <a:ext uri="{FF2B5EF4-FFF2-40B4-BE49-F238E27FC236}">
                    <a16:creationId xmlns:a16="http://schemas.microsoft.com/office/drawing/2014/main" id="{B7285140-772F-1EC5-7989-83DA40662E45}"/>
                  </a:ext>
                </a:extLst>
              </p:cNvPr>
              <p:cNvPicPr/>
              <p:nvPr/>
            </p:nvPicPr>
            <p:blipFill>
              <a:blip r:embed="rId127"/>
              <a:stretch>
                <a:fillRect/>
              </a:stretch>
            </p:blipFill>
            <p:spPr>
              <a:xfrm>
                <a:off x="6586753" y="2506057"/>
                <a:ext cx="285120" cy="443160"/>
              </a:xfrm>
              <a:prstGeom prst="rect">
                <a:avLst/>
              </a:prstGeom>
            </p:spPr>
          </p:pic>
        </mc:Fallback>
      </mc:AlternateContent>
      <mc:AlternateContent xmlns:mc="http://schemas.openxmlformats.org/markup-compatibility/2006" xmlns:p14="http://schemas.microsoft.com/office/powerpoint/2010/main">
        <mc:Choice Requires="p14">
          <p:contentPart p14:bwMode="auto" r:id="rId128">
            <p14:nvContentPartPr>
              <p14:cNvPr id="375" name="Freihand 374">
                <a:extLst>
                  <a:ext uri="{FF2B5EF4-FFF2-40B4-BE49-F238E27FC236}">
                    <a16:creationId xmlns:a16="http://schemas.microsoft.com/office/drawing/2014/main" id="{381D46C6-8BF0-3BE6-CADF-3C00523C563B}"/>
                  </a:ext>
                </a:extLst>
              </p14:cNvPr>
              <p14:cNvContentPartPr/>
              <p14:nvPr/>
            </p14:nvContentPartPr>
            <p14:xfrm>
              <a:off x="6859800" y="3403438"/>
              <a:ext cx="251280" cy="351360"/>
            </p14:xfrm>
          </p:contentPart>
        </mc:Choice>
        <mc:Fallback xmlns="">
          <p:pic>
            <p:nvPicPr>
              <p:cNvPr id="375" name="Freihand 374">
                <a:extLst>
                  <a:ext uri="{FF2B5EF4-FFF2-40B4-BE49-F238E27FC236}">
                    <a16:creationId xmlns:a16="http://schemas.microsoft.com/office/drawing/2014/main" id="{381D46C6-8BF0-3BE6-CADF-3C00523C563B}"/>
                  </a:ext>
                </a:extLst>
              </p:cNvPr>
              <p:cNvPicPr/>
              <p:nvPr/>
            </p:nvPicPr>
            <p:blipFill>
              <a:blip r:embed="rId129"/>
              <a:stretch>
                <a:fillRect/>
              </a:stretch>
            </p:blipFill>
            <p:spPr>
              <a:xfrm>
                <a:off x="6841800" y="3385438"/>
                <a:ext cx="286920" cy="387000"/>
              </a:xfrm>
              <a:prstGeom prst="rect">
                <a:avLst/>
              </a:prstGeom>
            </p:spPr>
          </p:pic>
        </mc:Fallback>
      </mc:AlternateContent>
      <p:grpSp>
        <p:nvGrpSpPr>
          <p:cNvPr id="376" name="Gruppieren 375">
            <a:extLst>
              <a:ext uri="{FF2B5EF4-FFF2-40B4-BE49-F238E27FC236}">
                <a16:creationId xmlns:a16="http://schemas.microsoft.com/office/drawing/2014/main" id="{DCC0F800-49BE-35AA-D39F-CCFC201C234A}"/>
              </a:ext>
            </a:extLst>
          </p:cNvPr>
          <p:cNvGrpSpPr/>
          <p:nvPr/>
        </p:nvGrpSpPr>
        <p:grpSpPr>
          <a:xfrm>
            <a:off x="7241426" y="2286950"/>
            <a:ext cx="538560" cy="757800"/>
            <a:chOff x="7647647" y="2564259"/>
            <a:chExt cx="538560" cy="757800"/>
          </a:xfrm>
        </p:grpSpPr>
        <mc:AlternateContent xmlns:mc="http://schemas.openxmlformats.org/markup-compatibility/2006" xmlns:p14="http://schemas.microsoft.com/office/powerpoint/2010/main">
          <mc:Choice Requires="p14">
            <p:contentPart p14:bwMode="auto" r:id="rId130">
              <p14:nvContentPartPr>
                <p14:cNvPr id="377" name="Freihand 376">
                  <a:extLst>
                    <a:ext uri="{FF2B5EF4-FFF2-40B4-BE49-F238E27FC236}">
                      <a16:creationId xmlns:a16="http://schemas.microsoft.com/office/drawing/2014/main" id="{4267E0E8-95BE-BB35-B3A2-13448AAC5833}"/>
                    </a:ext>
                  </a:extLst>
                </p14:cNvPr>
                <p14:cNvContentPartPr/>
                <p14:nvPr/>
              </p14:nvContentPartPr>
              <p14:xfrm>
                <a:off x="7647647" y="3125139"/>
                <a:ext cx="172800" cy="196920"/>
              </p14:xfrm>
            </p:contentPart>
          </mc:Choice>
          <mc:Fallback xmlns="">
            <p:pic>
              <p:nvPicPr>
                <p:cNvPr id="377" name="Freihand 376">
                  <a:extLst>
                    <a:ext uri="{FF2B5EF4-FFF2-40B4-BE49-F238E27FC236}">
                      <a16:creationId xmlns:a16="http://schemas.microsoft.com/office/drawing/2014/main" id="{4267E0E8-95BE-BB35-B3A2-13448AAC5833}"/>
                    </a:ext>
                  </a:extLst>
                </p:cNvPr>
                <p:cNvPicPr/>
                <p:nvPr/>
              </p:nvPicPr>
              <p:blipFill>
                <a:blip r:embed="rId131"/>
                <a:stretch>
                  <a:fillRect/>
                </a:stretch>
              </p:blipFill>
              <p:spPr>
                <a:xfrm>
                  <a:off x="7629647" y="3107139"/>
                  <a:ext cx="208440" cy="232560"/>
                </a:xfrm>
                <a:prstGeom prst="rect">
                  <a:avLst/>
                </a:prstGeom>
              </p:spPr>
            </p:pic>
          </mc:Fallback>
        </mc:AlternateContent>
        <mc:AlternateContent xmlns:mc="http://schemas.openxmlformats.org/markup-compatibility/2006" xmlns:p14="http://schemas.microsoft.com/office/powerpoint/2010/main">
          <mc:Choice Requires="p14">
            <p:contentPart p14:bwMode="auto" r:id="rId132">
              <p14:nvContentPartPr>
                <p14:cNvPr id="378" name="Freihand 377">
                  <a:extLst>
                    <a:ext uri="{FF2B5EF4-FFF2-40B4-BE49-F238E27FC236}">
                      <a16:creationId xmlns:a16="http://schemas.microsoft.com/office/drawing/2014/main" id="{D7D6DF64-7289-43DC-7B61-5BDE2F40886B}"/>
                    </a:ext>
                  </a:extLst>
                </p14:cNvPr>
                <p14:cNvContentPartPr/>
                <p14:nvPr/>
              </p14:nvContentPartPr>
              <p14:xfrm>
                <a:off x="7874447" y="3090939"/>
                <a:ext cx="124200" cy="115560"/>
              </p14:xfrm>
            </p:contentPart>
          </mc:Choice>
          <mc:Fallback xmlns="">
            <p:pic>
              <p:nvPicPr>
                <p:cNvPr id="378" name="Freihand 377">
                  <a:extLst>
                    <a:ext uri="{FF2B5EF4-FFF2-40B4-BE49-F238E27FC236}">
                      <a16:creationId xmlns:a16="http://schemas.microsoft.com/office/drawing/2014/main" id="{D7D6DF64-7289-43DC-7B61-5BDE2F40886B}"/>
                    </a:ext>
                  </a:extLst>
                </p:cNvPr>
                <p:cNvPicPr/>
                <p:nvPr/>
              </p:nvPicPr>
              <p:blipFill>
                <a:blip r:embed="rId133"/>
                <a:stretch>
                  <a:fillRect/>
                </a:stretch>
              </p:blipFill>
              <p:spPr>
                <a:xfrm>
                  <a:off x="7856807" y="3073299"/>
                  <a:ext cx="159840" cy="151200"/>
                </a:xfrm>
                <a:prstGeom prst="rect">
                  <a:avLst/>
                </a:prstGeom>
              </p:spPr>
            </p:pic>
          </mc:Fallback>
        </mc:AlternateContent>
        <mc:AlternateContent xmlns:mc="http://schemas.openxmlformats.org/markup-compatibility/2006" xmlns:p14="http://schemas.microsoft.com/office/powerpoint/2010/main">
          <mc:Choice Requires="p14">
            <p:contentPart p14:bwMode="auto" r:id="rId134">
              <p14:nvContentPartPr>
                <p14:cNvPr id="379" name="Freihand 378">
                  <a:extLst>
                    <a:ext uri="{FF2B5EF4-FFF2-40B4-BE49-F238E27FC236}">
                      <a16:creationId xmlns:a16="http://schemas.microsoft.com/office/drawing/2014/main" id="{EA93330C-2AFC-CA69-8EDE-9BE545D96DD8}"/>
                    </a:ext>
                  </a:extLst>
                </p14:cNvPr>
                <p14:cNvContentPartPr/>
                <p14:nvPr/>
              </p14:nvContentPartPr>
              <p14:xfrm>
                <a:off x="7860767" y="2716539"/>
                <a:ext cx="97560" cy="354600"/>
              </p14:xfrm>
            </p:contentPart>
          </mc:Choice>
          <mc:Fallback xmlns="">
            <p:pic>
              <p:nvPicPr>
                <p:cNvPr id="379" name="Freihand 378">
                  <a:extLst>
                    <a:ext uri="{FF2B5EF4-FFF2-40B4-BE49-F238E27FC236}">
                      <a16:creationId xmlns:a16="http://schemas.microsoft.com/office/drawing/2014/main" id="{EA93330C-2AFC-CA69-8EDE-9BE545D96DD8}"/>
                    </a:ext>
                  </a:extLst>
                </p:cNvPr>
                <p:cNvPicPr/>
                <p:nvPr/>
              </p:nvPicPr>
              <p:blipFill>
                <a:blip r:embed="rId135"/>
                <a:stretch>
                  <a:fillRect/>
                </a:stretch>
              </p:blipFill>
              <p:spPr>
                <a:xfrm>
                  <a:off x="7843127" y="2698539"/>
                  <a:ext cx="133200" cy="390240"/>
                </a:xfrm>
                <a:prstGeom prst="rect">
                  <a:avLst/>
                </a:prstGeom>
              </p:spPr>
            </p:pic>
          </mc:Fallback>
        </mc:AlternateContent>
        <mc:AlternateContent xmlns:mc="http://schemas.openxmlformats.org/markup-compatibility/2006" xmlns:p14="http://schemas.microsoft.com/office/powerpoint/2010/main">
          <mc:Choice Requires="p14">
            <p:contentPart p14:bwMode="auto" r:id="rId136">
              <p14:nvContentPartPr>
                <p14:cNvPr id="380" name="Freihand 379">
                  <a:extLst>
                    <a:ext uri="{FF2B5EF4-FFF2-40B4-BE49-F238E27FC236}">
                      <a16:creationId xmlns:a16="http://schemas.microsoft.com/office/drawing/2014/main" id="{ABD09C2F-5B89-7D19-B842-4DB956077FDF}"/>
                    </a:ext>
                  </a:extLst>
                </p14:cNvPr>
                <p14:cNvContentPartPr/>
                <p14:nvPr/>
              </p14:nvContentPartPr>
              <p14:xfrm>
                <a:off x="7738007" y="2804739"/>
                <a:ext cx="448200" cy="111240"/>
              </p14:xfrm>
            </p:contentPart>
          </mc:Choice>
          <mc:Fallback xmlns="">
            <p:pic>
              <p:nvPicPr>
                <p:cNvPr id="380" name="Freihand 379">
                  <a:extLst>
                    <a:ext uri="{FF2B5EF4-FFF2-40B4-BE49-F238E27FC236}">
                      <a16:creationId xmlns:a16="http://schemas.microsoft.com/office/drawing/2014/main" id="{ABD09C2F-5B89-7D19-B842-4DB956077FDF}"/>
                    </a:ext>
                  </a:extLst>
                </p:cNvPr>
                <p:cNvPicPr/>
                <p:nvPr/>
              </p:nvPicPr>
              <p:blipFill>
                <a:blip r:embed="rId137"/>
                <a:stretch>
                  <a:fillRect/>
                </a:stretch>
              </p:blipFill>
              <p:spPr>
                <a:xfrm>
                  <a:off x="7720367" y="2786739"/>
                  <a:ext cx="483840" cy="146880"/>
                </a:xfrm>
                <a:prstGeom prst="rect">
                  <a:avLst/>
                </a:prstGeom>
              </p:spPr>
            </p:pic>
          </mc:Fallback>
        </mc:AlternateContent>
        <mc:AlternateContent xmlns:mc="http://schemas.openxmlformats.org/markup-compatibility/2006" xmlns:p14="http://schemas.microsoft.com/office/powerpoint/2010/main">
          <mc:Choice Requires="p14">
            <p:contentPart p14:bwMode="auto" r:id="rId138">
              <p14:nvContentPartPr>
                <p14:cNvPr id="381" name="Freihand 380">
                  <a:extLst>
                    <a:ext uri="{FF2B5EF4-FFF2-40B4-BE49-F238E27FC236}">
                      <a16:creationId xmlns:a16="http://schemas.microsoft.com/office/drawing/2014/main" id="{BC8EE294-4BF8-4081-03DD-6DFC3543739B}"/>
                    </a:ext>
                  </a:extLst>
                </p14:cNvPr>
                <p14:cNvContentPartPr/>
                <p14:nvPr/>
              </p14:nvContentPartPr>
              <p14:xfrm>
                <a:off x="7873727" y="2564259"/>
                <a:ext cx="220680" cy="138240"/>
              </p14:xfrm>
            </p:contentPart>
          </mc:Choice>
          <mc:Fallback xmlns="">
            <p:pic>
              <p:nvPicPr>
                <p:cNvPr id="381" name="Freihand 380">
                  <a:extLst>
                    <a:ext uri="{FF2B5EF4-FFF2-40B4-BE49-F238E27FC236}">
                      <a16:creationId xmlns:a16="http://schemas.microsoft.com/office/drawing/2014/main" id="{BC8EE294-4BF8-4081-03DD-6DFC3543739B}"/>
                    </a:ext>
                  </a:extLst>
                </p:cNvPr>
                <p:cNvPicPr/>
                <p:nvPr/>
              </p:nvPicPr>
              <p:blipFill>
                <a:blip r:embed="rId139"/>
                <a:stretch>
                  <a:fillRect/>
                </a:stretch>
              </p:blipFill>
              <p:spPr>
                <a:xfrm>
                  <a:off x="7855727" y="2546619"/>
                  <a:ext cx="256320" cy="173880"/>
                </a:xfrm>
                <a:prstGeom prst="rect">
                  <a:avLst/>
                </a:prstGeom>
              </p:spPr>
            </p:pic>
          </mc:Fallback>
        </mc:AlternateContent>
      </p:grpSp>
      <p:grpSp>
        <p:nvGrpSpPr>
          <p:cNvPr id="382" name="Gruppieren 381">
            <a:extLst>
              <a:ext uri="{FF2B5EF4-FFF2-40B4-BE49-F238E27FC236}">
                <a16:creationId xmlns:a16="http://schemas.microsoft.com/office/drawing/2014/main" id="{51DCFD55-5AEA-EA66-6F4F-E684D11969CF}"/>
              </a:ext>
            </a:extLst>
          </p:cNvPr>
          <p:cNvGrpSpPr/>
          <p:nvPr/>
        </p:nvGrpSpPr>
        <p:grpSpPr>
          <a:xfrm>
            <a:off x="3665353" y="3350899"/>
            <a:ext cx="1782000" cy="1022040"/>
            <a:chOff x="3596760" y="3931560"/>
            <a:chExt cx="1782000" cy="1022040"/>
          </a:xfrm>
        </p:grpSpPr>
        <mc:AlternateContent xmlns:mc="http://schemas.openxmlformats.org/markup-compatibility/2006" xmlns:p14="http://schemas.microsoft.com/office/powerpoint/2010/main">
          <mc:Choice Requires="p14">
            <p:contentPart p14:bwMode="auto" r:id="rId140">
              <p14:nvContentPartPr>
                <p14:cNvPr id="383" name="Freihand 382">
                  <a:extLst>
                    <a:ext uri="{FF2B5EF4-FFF2-40B4-BE49-F238E27FC236}">
                      <a16:creationId xmlns:a16="http://schemas.microsoft.com/office/drawing/2014/main" id="{71235CD0-D0A6-76F0-3B9D-BC1293ED8DA4}"/>
                    </a:ext>
                  </a:extLst>
                </p14:cNvPr>
                <p14:cNvContentPartPr/>
                <p14:nvPr/>
              </p14:nvContentPartPr>
              <p14:xfrm>
                <a:off x="3657240" y="4046040"/>
                <a:ext cx="123120" cy="758520"/>
              </p14:xfrm>
            </p:contentPart>
          </mc:Choice>
          <mc:Fallback xmlns="">
            <p:pic>
              <p:nvPicPr>
                <p:cNvPr id="383" name="Freihand 382">
                  <a:extLst>
                    <a:ext uri="{FF2B5EF4-FFF2-40B4-BE49-F238E27FC236}">
                      <a16:creationId xmlns:a16="http://schemas.microsoft.com/office/drawing/2014/main" id="{71235CD0-D0A6-76F0-3B9D-BC1293ED8DA4}"/>
                    </a:ext>
                  </a:extLst>
                </p:cNvPr>
                <p:cNvPicPr/>
                <p:nvPr/>
              </p:nvPicPr>
              <p:blipFill>
                <a:blip r:embed="rId141"/>
                <a:stretch>
                  <a:fillRect/>
                </a:stretch>
              </p:blipFill>
              <p:spPr>
                <a:xfrm>
                  <a:off x="3639600" y="4028040"/>
                  <a:ext cx="158760" cy="794160"/>
                </a:xfrm>
                <a:prstGeom prst="rect">
                  <a:avLst/>
                </a:prstGeom>
              </p:spPr>
            </p:pic>
          </mc:Fallback>
        </mc:AlternateContent>
        <mc:AlternateContent xmlns:mc="http://schemas.openxmlformats.org/markup-compatibility/2006" xmlns:p14="http://schemas.microsoft.com/office/powerpoint/2010/main">
          <mc:Choice Requires="p14">
            <p:contentPart p14:bwMode="auto" r:id="rId142">
              <p14:nvContentPartPr>
                <p14:cNvPr id="384" name="Freihand 383">
                  <a:extLst>
                    <a:ext uri="{FF2B5EF4-FFF2-40B4-BE49-F238E27FC236}">
                      <a16:creationId xmlns:a16="http://schemas.microsoft.com/office/drawing/2014/main" id="{C164C111-0C02-06F6-C9C0-E6A9839D5D68}"/>
                    </a:ext>
                  </a:extLst>
                </p14:cNvPr>
                <p14:cNvContentPartPr/>
                <p14:nvPr/>
              </p14:nvContentPartPr>
              <p14:xfrm>
                <a:off x="3657240" y="3931560"/>
                <a:ext cx="383040" cy="834120"/>
              </p14:xfrm>
            </p:contentPart>
          </mc:Choice>
          <mc:Fallback xmlns="">
            <p:pic>
              <p:nvPicPr>
                <p:cNvPr id="384" name="Freihand 383">
                  <a:extLst>
                    <a:ext uri="{FF2B5EF4-FFF2-40B4-BE49-F238E27FC236}">
                      <a16:creationId xmlns:a16="http://schemas.microsoft.com/office/drawing/2014/main" id="{C164C111-0C02-06F6-C9C0-E6A9839D5D68}"/>
                    </a:ext>
                  </a:extLst>
                </p:cNvPr>
                <p:cNvPicPr/>
                <p:nvPr/>
              </p:nvPicPr>
              <p:blipFill>
                <a:blip r:embed="rId143"/>
                <a:stretch>
                  <a:fillRect/>
                </a:stretch>
              </p:blipFill>
              <p:spPr>
                <a:xfrm>
                  <a:off x="3639600" y="3913560"/>
                  <a:ext cx="418680" cy="869760"/>
                </a:xfrm>
                <a:prstGeom prst="rect">
                  <a:avLst/>
                </a:prstGeom>
              </p:spPr>
            </p:pic>
          </mc:Fallback>
        </mc:AlternateContent>
        <mc:AlternateContent xmlns:mc="http://schemas.openxmlformats.org/markup-compatibility/2006" xmlns:p14="http://schemas.microsoft.com/office/powerpoint/2010/main">
          <mc:Choice Requires="p14">
            <p:contentPart p14:bwMode="auto" r:id="rId144">
              <p14:nvContentPartPr>
                <p14:cNvPr id="385" name="Freihand 384">
                  <a:extLst>
                    <a:ext uri="{FF2B5EF4-FFF2-40B4-BE49-F238E27FC236}">
                      <a16:creationId xmlns:a16="http://schemas.microsoft.com/office/drawing/2014/main" id="{17FCCFD5-33ED-22D3-FF7C-6A682AD35D80}"/>
                    </a:ext>
                  </a:extLst>
                </p14:cNvPr>
                <p14:cNvContentPartPr/>
                <p14:nvPr/>
              </p14:nvContentPartPr>
              <p14:xfrm>
                <a:off x="4091760" y="4419360"/>
                <a:ext cx="92160" cy="289080"/>
              </p14:xfrm>
            </p:contentPart>
          </mc:Choice>
          <mc:Fallback xmlns="">
            <p:pic>
              <p:nvPicPr>
                <p:cNvPr id="385" name="Freihand 384">
                  <a:extLst>
                    <a:ext uri="{FF2B5EF4-FFF2-40B4-BE49-F238E27FC236}">
                      <a16:creationId xmlns:a16="http://schemas.microsoft.com/office/drawing/2014/main" id="{17FCCFD5-33ED-22D3-FF7C-6A682AD35D80}"/>
                    </a:ext>
                  </a:extLst>
                </p:cNvPr>
                <p:cNvPicPr/>
                <p:nvPr/>
              </p:nvPicPr>
              <p:blipFill>
                <a:blip r:embed="rId145"/>
                <a:stretch>
                  <a:fillRect/>
                </a:stretch>
              </p:blipFill>
              <p:spPr>
                <a:xfrm>
                  <a:off x="4073760" y="4401720"/>
                  <a:ext cx="127800" cy="324720"/>
                </a:xfrm>
                <a:prstGeom prst="rect">
                  <a:avLst/>
                </a:prstGeom>
              </p:spPr>
            </p:pic>
          </mc:Fallback>
        </mc:AlternateContent>
        <mc:AlternateContent xmlns:mc="http://schemas.openxmlformats.org/markup-compatibility/2006" xmlns:p14="http://schemas.microsoft.com/office/powerpoint/2010/main">
          <mc:Choice Requires="p14">
            <p:contentPart p14:bwMode="auto" r:id="rId146">
              <p14:nvContentPartPr>
                <p14:cNvPr id="386" name="Freihand 385">
                  <a:extLst>
                    <a:ext uri="{FF2B5EF4-FFF2-40B4-BE49-F238E27FC236}">
                      <a16:creationId xmlns:a16="http://schemas.microsoft.com/office/drawing/2014/main" id="{25D02C0F-297F-E338-8C84-04D5B59EED2D}"/>
                    </a:ext>
                  </a:extLst>
                </p14:cNvPr>
                <p14:cNvContentPartPr/>
                <p14:nvPr/>
              </p14:nvContentPartPr>
              <p14:xfrm>
                <a:off x="4129920" y="4190760"/>
                <a:ext cx="1800" cy="14040"/>
              </p14:xfrm>
            </p:contentPart>
          </mc:Choice>
          <mc:Fallback xmlns="">
            <p:pic>
              <p:nvPicPr>
                <p:cNvPr id="386" name="Freihand 385">
                  <a:extLst>
                    <a:ext uri="{FF2B5EF4-FFF2-40B4-BE49-F238E27FC236}">
                      <a16:creationId xmlns:a16="http://schemas.microsoft.com/office/drawing/2014/main" id="{25D02C0F-297F-E338-8C84-04D5B59EED2D}"/>
                    </a:ext>
                  </a:extLst>
                </p:cNvPr>
                <p:cNvPicPr/>
                <p:nvPr/>
              </p:nvPicPr>
              <p:blipFill>
                <a:blip r:embed="rId147"/>
                <a:stretch>
                  <a:fillRect/>
                </a:stretch>
              </p:blipFill>
              <p:spPr>
                <a:xfrm>
                  <a:off x="4112280" y="4173120"/>
                  <a:ext cx="37440" cy="49680"/>
                </a:xfrm>
                <a:prstGeom prst="rect">
                  <a:avLst/>
                </a:prstGeom>
              </p:spPr>
            </p:pic>
          </mc:Fallback>
        </mc:AlternateContent>
        <mc:AlternateContent xmlns:mc="http://schemas.openxmlformats.org/markup-compatibility/2006" xmlns:p14="http://schemas.microsoft.com/office/powerpoint/2010/main">
          <mc:Choice Requires="p14">
            <p:contentPart p14:bwMode="auto" r:id="rId148">
              <p14:nvContentPartPr>
                <p14:cNvPr id="387" name="Freihand 386">
                  <a:extLst>
                    <a:ext uri="{FF2B5EF4-FFF2-40B4-BE49-F238E27FC236}">
                      <a16:creationId xmlns:a16="http://schemas.microsoft.com/office/drawing/2014/main" id="{57A59A76-4913-DCE7-EE02-449564C659BD}"/>
                    </a:ext>
                  </a:extLst>
                </p14:cNvPr>
                <p14:cNvContentPartPr/>
                <p14:nvPr/>
              </p14:nvContentPartPr>
              <p14:xfrm>
                <a:off x="4334040" y="4364280"/>
                <a:ext cx="347760" cy="375120"/>
              </p14:xfrm>
            </p:contentPart>
          </mc:Choice>
          <mc:Fallback xmlns="">
            <p:pic>
              <p:nvPicPr>
                <p:cNvPr id="387" name="Freihand 386">
                  <a:extLst>
                    <a:ext uri="{FF2B5EF4-FFF2-40B4-BE49-F238E27FC236}">
                      <a16:creationId xmlns:a16="http://schemas.microsoft.com/office/drawing/2014/main" id="{57A59A76-4913-DCE7-EE02-449564C659BD}"/>
                    </a:ext>
                  </a:extLst>
                </p:cNvPr>
                <p:cNvPicPr/>
                <p:nvPr/>
              </p:nvPicPr>
              <p:blipFill>
                <a:blip r:embed="rId149"/>
                <a:stretch>
                  <a:fillRect/>
                </a:stretch>
              </p:blipFill>
              <p:spPr>
                <a:xfrm>
                  <a:off x="4316400" y="4346640"/>
                  <a:ext cx="383400" cy="410760"/>
                </a:xfrm>
                <a:prstGeom prst="rect">
                  <a:avLst/>
                </a:prstGeom>
              </p:spPr>
            </p:pic>
          </mc:Fallback>
        </mc:AlternateContent>
        <mc:AlternateContent xmlns:mc="http://schemas.openxmlformats.org/markup-compatibility/2006" xmlns:p14="http://schemas.microsoft.com/office/powerpoint/2010/main">
          <mc:Choice Requires="p14">
            <p:contentPart p14:bwMode="auto" r:id="rId150">
              <p14:nvContentPartPr>
                <p14:cNvPr id="388" name="Freihand 387">
                  <a:extLst>
                    <a:ext uri="{FF2B5EF4-FFF2-40B4-BE49-F238E27FC236}">
                      <a16:creationId xmlns:a16="http://schemas.microsoft.com/office/drawing/2014/main" id="{7CEACAAC-A522-D782-99B8-6341616A3EA6}"/>
                    </a:ext>
                  </a:extLst>
                </p14:cNvPr>
                <p14:cNvContentPartPr/>
                <p14:nvPr/>
              </p14:nvContentPartPr>
              <p14:xfrm>
                <a:off x="4686120" y="4350600"/>
                <a:ext cx="228240" cy="296280"/>
              </p14:xfrm>
            </p:contentPart>
          </mc:Choice>
          <mc:Fallback xmlns="">
            <p:pic>
              <p:nvPicPr>
                <p:cNvPr id="388" name="Freihand 387">
                  <a:extLst>
                    <a:ext uri="{FF2B5EF4-FFF2-40B4-BE49-F238E27FC236}">
                      <a16:creationId xmlns:a16="http://schemas.microsoft.com/office/drawing/2014/main" id="{7CEACAAC-A522-D782-99B8-6341616A3EA6}"/>
                    </a:ext>
                  </a:extLst>
                </p:cNvPr>
                <p:cNvPicPr/>
                <p:nvPr/>
              </p:nvPicPr>
              <p:blipFill>
                <a:blip r:embed="rId151"/>
                <a:stretch>
                  <a:fillRect/>
                </a:stretch>
              </p:blipFill>
              <p:spPr>
                <a:xfrm>
                  <a:off x="4668120" y="4332960"/>
                  <a:ext cx="263880" cy="331920"/>
                </a:xfrm>
                <a:prstGeom prst="rect">
                  <a:avLst/>
                </a:prstGeom>
              </p:spPr>
            </p:pic>
          </mc:Fallback>
        </mc:AlternateContent>
        <mc:AlternateContent xmlns:mc="http://schemas.openxmlformats.org/markup-compatibility/2006" xmlns:p14="http://schemas.microsoft.com/office/powerpoint/2010/main">
          <mc:Choice Requires="p14">
            <p:contentPart p14:bwMode="auto" r:id="rId152">
              <p14:nvContentPartPr>
                <p14:cNvPr id="389" name="Freihand 388">
                  <a:extLst>
                    <a:ext uri="{FF2B5EF4-FFF2-40B4-BE49-F238E27FC236}">
                      <a16:creationId xmlns:a16="http://schemas.microsoft.com/office/drawing/2014/main" id="{EBC9EE3F-E476-C245-3A6E-EDB68DCACA4F}"/>
                    </a:ext>
                  </a:extLst>
                </p14:cNvPr>
                <p14:cNvContentPartPr/>
                <p14:nvPr/>
              </p14:nvContentPartPr>
              <p14:xfrm>
                <a:off x="3596760" y="4782600"/>
                <a:ext cx="1782000" cy="171000"/>
              </p14:xfrm>
            </p:contentPart>
          </mc:Choice>
          <mc:Fallback xmlns="">
            <p:pic>
              <p:nvPicPr>
                <p:cNvPr id="389" name="Freihand 388">
                  <a:extLst>
                    <a:ext uri="{FF2B5EF4-FFF2-40B4-BE49-F238E27FC236}">
                      <a16:creationId xmlns:a16="http://schemas.microsoft.com/office/drawing/2014/main" id="{EBC9EE3F-E476-C245-3A6E-EDB68DCACA4F}"/>
                    </a:ext>
                  </a:extLst>
                </p:cNvPr>
                <p:cNvPicPr/>
                <p:nvPr/>
              </p:nvPicPr>
              <p:blipFill>
                <a:blip r:embed="rId153"/>
                <a:stretch>
                  <a:fillRect/>
                </a:stretch>
              </p:blipFill>
              <p:spPr>
                <a:xfrm>
                  <a:off x="3578760" y="4764960"/>
                  <a:ext cx="1817640" cy="206640"/>
                </a:xfrm>
                <a:prstGeom prst="rect">
                  <a:avLst/>
                </a:prstGeom>
              </p:spPr>
            </p:pic>
          </mc:Fallback>
        </mc:AlternateContent>
      </p:grpSp>
      <p:sp>
        <p:nvSpPr>
          <p:cNvPr id="390" name="Textfeld 389">
            <a:extLst>
              <a:ext uri="{FF2B5EF4-FFF2-40B4-BE49-F238E27FC236}">
                <a16:creationId xmlns:a16="http://schemas.microsoft.com/office/drawing/2014/main" id="{A2155429-0BB9-7E6F-A5F5-3119E9F4BEA9}"/>
              </a:ext>
            </a:extLst>
          </p:cNvPr>
          <p:cNvSpPr txBox="1"/>
          <p:nvPr/>
        </p:nvSpPr>
        <p:spPr>
          <a:xfrm>
            <a:off x="4848300" y="3799050"/>
            <a:ext cx="1156680" cy="369332"/>
          </a:xfrm>
          <a:prstGeom prst="rect">
            <a:avLst/>
          </a:prstGeom>
          <a:noFill/>
        </p:spPr>
        <p:txBody>
          <a:bodyPr wrap="square" rtlCol="0">
            <a:spAutoFit/>
          </a:bodyPr>
          <a:lstStyle/>
          <a:p>
            <a:r>
              <a:rPr lang="de-DE" dirty="0"/>
              <a:t>😍😍😍</a:t>
            </a:r>
          </a:p>
        </p:txBody>
      </p:sp>
      <p:grpSp>
        <p:nvGrpSpPr>
          <p:cNvPr id="391" name="Gruppieren 390">
            <a:extLst>
              <a:ext uri="{FF2B5EF4-FFF2-40B4-BE49-F238E27FC236}">
                <a16:creationId xmlns:a16="http://schemas.microsoft.com/office/drawing/2014/main" id="{517524C9-3A4D-434B-3674-15F150BE0E7B}"/>
              </a:ext>
            </a:extLst>
          </p:cNvPr>
          <p:cNvGrpSpPr/>
          <p:nvPr/>
        </p:nvGrpSpPr>
        <p:grpSpPr>
          <a:xfrm>
            <a:off x="2348833" y="2497699"/>
            <a:ext cx="2125440" cy="322920"/>
            <a:chOff x="2280240" y="3078360"/>
            <a:chExt cx="2125440" cy="322920"/>
          </a:xfrm>
        </p:grpSpPr>
        <mc:AlternateContent xmlns:mc="http://schemas.openxmlformats.org/markup-compatibility/2006" xmlns:p14="http://schemas.microsoft.com/office/powerpoint/2010/main">
          <mc:Choice Requires="p14">
            <p:contentPart p14:bwMode="auto" r:id="rId154">
              <p14:nvContentPartPr>
                <p14:cNvPr id="392" name="Freihand 391">
                  <a:extLst>
                    <a:ext uri="{FF2B5EF4-FFF2-40B4-BE49-F238E27FC236}">
                      <a16:creationId xmlns:a16="http://schemas.microsoft.com/office/drawing/2014/main" id="{35B477EB-C1B8-9068-9952-1D831F955B22}"/>
                    </a:ext>
                  </a:extLst>
                </p14:cNvPr>
                <p14:cNvContentPartPr/>
                <p14:nvPr/>
              </p14:nvContentPartPr>
              <p14:xfrm>
                <a:off x="2346840" y="3229920"/>
                <a:ext cx="1882080" cy="63720"/>
              </p14:xfrm>
            </p:contentPart>
          </mc:Choice>
          <mc:Fallback xmlns="">
            <p:pic>
              <p:nvPicPr>
                <p:cNvPr id="392" name="Freihand 391">
                  <a:extLst>
                    <a:ext uri="{FF2B5EF4-FFF2-40B4-BE49-F238E27FC236}">
                      <a16:creationId xmlns:a16="http://schemas.microsoft.com/office/drawing/2014/main" id="{35B477EB-C1B8-9068-9952-1D831F955B22}"/>
                    </a:ext>
                  </a:extLst>
                </p:cNvPr>
                <p:cNvPicPr/>
                <p:nvPr/>
              </p:nvPicPr>
              <p:blipFill>
                <a:blip r:embed="rId155"/>
                <a:stretch>
                  <a:fillRect/>
                </a:stretch>
              </p:blipFill>
              <p:spPr>
                <a:xfrm>
                  <a:off x="2328840" y="3212280"/>
                  <a:ext cx="1917720" cy="99360"/>
                </a:xfrm>
                <a:prstGeom prst="rect">
                  <a:avLst/>
                </a:prstGeom>
              </p:spPr>
            </p:pic>
          </mc:Fallback>
        </mc:AlternateContent>
        <mc:AlternateContent xmlns:mc="http://schemas.openxmlformats.org/markup-compatibility/2006" xmlns:p14="http://schemas.microsoft.com/office/powerpoint/2010/main">
          <mc:Choice Requires="p14">
            <p:contentPart p14:bwMode="auto" r:id="rId156">
              <p14:nvContentPartPr>
                <p14:cNvPr id="393" name="Freihand 392">
                  <a:extLst>
                    <a:ext uri="{FF2B5EF4-FFF2-40B4-BE49-F238E27FC236}">
                      <a16:creationId xmlns:a16="http://schemas.microsoft.com/office/drawing/2014/main" id="{80C7EC73-CB0F-3B09-F029-E62158A9126E}"/>
                    </a:ext>
                  </a:extLst>
                </p14:cNvPr>
                <p14:cNvContentPartPr/>
                <p14:nvPr/>
              </p14:nvContentPartPr>
              <p14:xfrm>
                <a:off x="4055040" y="3078360"/>
                <a:ext cx="350640" cy="242280"/>
              </p14:xfrm>
            </p:contentPart>
          </mc:Choice>
          <mc:Fallback xmlns="">
            <p:pic>
              <p:nvPicPr>
                <p:cNvPr id="393" name="Freihand 392">
                  <a:extLst>
                    <a:ext uri="{FF2B5EF4-FFF2-40B4-BE49-F238E27FC236}">
                      <a16:creationId xmlns:a16="http://schemas.microsoft.com/office/drawing/2014/main" id="{80C7EC73-CB0F-3B09-F029-E62158A9126E}"/>
                    </a:ext>
                  </a:extLst>
                </p:cNvPr>
                <p:cNvPicPr/>
                <p:nvPr/>
              </p:nvPicPr>
              <p:blipFill>
                <a:blip r:embed="rId157"/>
                <a:stretch>
                  <a:fillRect/>
                </a:stretch>
              </p:blipFill>
              <p:spPr>
                <a:xfrm>
                  <a:off x="4037400" y="3060360"/>
                  <a:ext cx="3862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58">
              <p14:nvContentPartPr>
                <p14:cNvPr id="394" name="Freihand 393">
                  <a:extLst>
                    <a:ext uri="{FF2B5EF4-FFF2-40B4-BE49-F238E27FC236}">
                      <a16:creationId xmlns:a16="http://schemas.microsoft.com/office/drawing/2014/main" id="{03FEFEE5-0DF8-1332-2A9B-2C2D79342477}"/>
                    </a:ext>
                  </a:extLst>
                </p14:cNvPr>
                <p14:cNvContentPartPr/>
                <p14:nvPr/>
              </p14:nvContentPartPr>
              <p14:xfrm>
                <a:off x="2280240" y="3116520"/>
                <a:ext cx="230400" cy="284760"/>
              </p14:xfrm>
            </p:contentPart>
          </mc:Choice>
          <mc:Fallback xmlns="">
            <p:pic>
              <p:nvPicPr>
                <p:cNvPr id="394" name="Freihand 393">
                  <a:extLst>
                    <a:ext uri="{FF2B5EF4-FFF2-40B4-BE49-F238E27FC236}">
                      <a16:creationId xmlns:a16="http://schemas.microsoft.com/office/drawing/2014/main" id="{03FEFEE5-0DF8-1332-2A9B-2C2D79342477}"/>
                    </a:ext>
                  </a:extLst>
                </p:cNvPr>
                <p:cNvPicPr/>
                <p:nvPr/>
              </p:nvPicPr>
              <p:blipFill>
                <a:blip r:embed="rId159"/>
                <a:stretch>
                  <a:fillRect/>
                </a:stretch>
              </p:blipFill>
              <p:spPr>
                <a:xfrm>
                  <a:off x="2262240" y="3098880"/>
                  <a:ext cx="266040" cy="320400"/>
                </a:xfrm>
                <a:prstGeom prst="rect">
                  <a:avLst/>
                </a:prstGeom>
              </p:spPr>
            </p:pic>
          </mc:Fallback>
        </mc:AlternateContent>
      </p:grpSp>
      <p:grpSp>
        <p:nvGrpSpPr>
          <p:cNvPr id="395" name="Gruppieren 394">
            <a:extLst>
              <a:ext uri="{FF2B5EF4-FFF2-40B4-BE49-F238E27FC236}">
                <a16:creationId xmlns:a16="http://schemas.microsoft.com/office/drawing/2014/main" id="{2772FA8C-EC9E-5E3B-5397-83A7064974E3}"/>
              </a:ext>
            </a:extLst>
          </p:cNvPr>
          <p:cNvGrpSpPr/>
          <p:nvPr/>
        </p:nvGrpSpPr>
        <p:grpSpPr>
          <a:xfrm>
            <a:off x="4859473" y="2520739"/>
            <a:ext cx="1629360" cy="250200"/>
            <a:chOff x="4790880" y="3101400"/>
            <a:chExt cx="1629360" cy="250200"/>
          </a:xfrm>
        </p:grpSpPr>
        <mc:AlternateContent xmlns:mc="http://schemas.openxmlformats.org/markup-compatibility/2006" xmlns:p14="http://schemas.microsoft.com/office/powerpoint/2010/main">
          <mc:Choice Requires="p14">
            <p:contentPart p14:bwMode="auto" r:id="rId160">
              <p14:nvContentPartPr>
                <p14:cNvPr id="396" name="Freihand 395">
                  <a:extLst>
                    <a:ext uri="{FF2B5EF4-FFF2-40B4-BE49-F238E27FC236}">
                      <a16:creationId xmlns:a16="http://schemas.microsoft.com/office/drawing/2014/main" id="{A340013D-E492-5A84-2B5E-F2A1819D9DB8}"/>
                    </a:ext>
                  </a:extLst>
                </p14:cNvPr>
                <p14:cNvContentPartPr/>
                <p14:nvPr/>
              </p14:nvContentPartPr>
              <p14:xfrm>
                <a:off x="4846320" y="3215520"/>
                <a:ext cx="1477800" cy="15480"/>
              </p14:xfrm>
            </p:contentPart>
          </mc:Choice>
          <mc:Fallback xmlns="">
            <p:pic>
              <p:nvPicPr>
                <p:cNvPr id="396" name="Freihand 395">
                  <a:extLst>
                    <a:ext uri="{FF2B5EF4-FFF2-40B4-BE49-F238E27FC236}">
                      <a16:creationId xmlns:a16="http://schemas.microsoft.com/office/drawing/2014/main" id="{A340013D-E492-5A84-2B5E-F2A1819D9DB8}"/>
                    </a:ext>
                  </a:extLst>
                </p:cNvPr>
                <p:cNvPicPr/>
                <p:nvPr/>
              </p:nvPicPr>
              <p:blipFill>
                <a:blip r:embed="rId161"/>
                <a:stretch>
                  <a:fillRect/>
                </a:stretch>
              </p:blipFill>
              <p:spPr>
                <a:xfrm>
                  <a:off x="4828320" y="3197520"/>
                  <a:ext cx="1513440" cy="51120"/>
                </a:xfrm>
                <a:prstGeom prst="rect">
                  <a:avLst/>
                </a:prstGeom>
              </p:spPr>
            </p:pic>
          </mc:Fallback>
        </mc:AlternateContent>
        <mc:AlternateContent xmlns:mc="http://schemas.openxmlformats.org/markup-compatibility/2006" xmlns:p14="http://schemas.microsoft.com/office/powerpoint/2010/main">
          <mc:Choice Requires="p14">
            <p:contentPart p14:bwMode="auto" r:id="rId162">
              <p14:nvContentPartPr>
                <p14:cNvPr id="397" name="Freihand 396">
                  <a:extLst>
                    <a:ext uri="{FF2B5EF4-FFF2-40B4-BE49-F238E27FC236}">
                      <a16:creationId xmlns:a16="http://schemas.microsoft.com/office/drawing/2014/main" id="{685D8EDB-369B-5C49-A0E2-C64664824AF2}"/>
                    </a:ext>
                  </a:extLst>
                </p14:cNvPr>
                <p14:cNvContentPartPr/>
                <p14:nvPr/>
              </p14:nvContentPartPr>
              <p14:xfrm>
                <a:off x="6242040" y="3101400"/>
                <a:ext cx="178200" cy="192600"/>
              </p14:xfrm>
            </p:contentPart>
          </mc:Choice>
          <mc:Fallback xmlns="">
            <p:pic>
              <p:nvPicPr>
                <p:cNvPr id="397" name="Freihand 396">
                  <a:extLst>
                    <a:ext uri="{FF2B5EF4-FFF2-40B4-BE49-F238E27FC236}">
                      <a16:creationId xmlns:a16="http://schemas.microsoft.com/office/drawing/2014/main" id="{685D8EDB-369B-5C49-A0E2-C64664824AF2}"/>
                    </a:ext>
                  </a:extLst>
                </p:cNvPr>
                <p:cNvPicPr/>
                <p:nvPr/>
              </p:nvPicPr>
              <p:blipFill>
                <a:blip r:embed="rId163"/>
                <a:stretch>
                  <a:fillRect/>
                </a:stretch>
              </p:blipFill>
              <p:spPr>
                <a:xfrm>
                  <a:off x="6224040" y="3083400"/>
                  <a:ext cx="213840" cy="228240"/>
                </a:xfrm>
                <a:prstGeom prst="rect">
                  <a:avLst/>
                </a:prstGeom>
              </p:spPr>
            </p:pic>
          </mc:Fallback>
        </mc:AlternateContent>
        <mc:AlternateContent xmlns:mc="http://schemas.openxmlformats.org/markup-compatibility/2006" xmlns:p14="http://schemas.microsoft.com/office/powerpoint/2010/main">
          <mc:Choice Requires="p14">
            <p:contentPart p14:bwMode="auto" r:id="rId164">
              <p14:nvContentPartPr>
                <p14:cNvPr id="398" name="Freihand 397">
                  <a:extLst>
                    <a:ext uri="{FF2B5EF4-FFF2-40B4-BE49-F238E27FC236}">
                      <a16:creationId xmlns:a16="http://schemas.microsoft.com/office/drawing/2014/main" id="{C3919BB2-0C50-3C5C-F10B-598EE65FAAAB}"/>
                    </a:ext>
                  </a:extLst>
                </p14:cNvPr>
                <p14:cNvContentPartPr/>
                <p14:nvPr/>
              </p14:nvContentPartPr>
              <p14:xfrm>
                <a:off x="4790880" y="3108600"/>
                <a:ext cx="262800" cy="243000"/>
              </p14:xfrm>
            </p:contentPart>
          </mc:Choice>
          <mc:Fallback xmlns="">
            <p:pic>
              <p:nvPicPr>
                <p:cNvPr id="398" name="Freihand 397">
                  <a:extLst>
                    <a:ext uri="{FF2B5EF4-FFF2-40B4-BE49-F238E27FC236}">
                      <a16:creationId xmlns:a16="http://schemas.microsoft.com/office/drawing/2014/main" id="{C3919BB2-0C50-3C5C-F10B-598EE65FAAAB}"/>
                    </a:ext>
                  </a:extLst>
                </p:cNvPr>
                <p:cNvPicPr/>
                <p:nvPr/>
              </p:nvPicPr>
              <p:blipFill>
                <a:blip r:embed="rId165"/>
                <a:stretch>
                  <a:fillRect/>
                </a:stretch>
              </p:blipFill>
              <p:spPr>
                <a:xfrm>
                  <a:off x="4773240" y="3090960"/>
                  <a:ext cx="298440" cy="27864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166">
            <p14:nvContentPartPr>
              <p14:cNvPr id="399" name="Freihand 398">
                <a:extLst>
                  <a:ext uri="{FF2B5EF4-FFF2-40B4-BE49-F238E27FC236}">
                    <a16:creationId xmlns:a16="http://schemas.microsoft.com/office/drawing/2014/main" id="{2D40F3B1-F627-E7D3-3DE2-1B42D8886FC2}"/>
                  </a:ext>
                </a:extLst>
              </p14:cNvPr>
              <p14:cNvContentPartPr/>
              <p14:nvPr/>
            </p14:nvContentPartPr>
            <p14:xfrm>
              <a:off x="3190513" y="2268739"/>
              <a:ext cx="541800" cy="289800"/>
            </p14:xfrm>
          </p:contentPart>
        </mc:Choice>
        <mc:Fallback xmlns="">
          <p:pic>
            <p:nvPicPr>
              <p:cNvPr id="399" name="Freihand 398">
                <a:extLst>
                  <a:ext uri="{FF2B5EF4-FFF2-40B4-BE49-F238E27FC236}">
                    <a16:creationId xmlns:a16="http://schemas.microsoft.com/office/drawing/2014/main" id="{2D40F3B1-F627-E7D3-3DE2-1B42D8886FC2}"/>
                  </a:ext>
                </a:extLst>
              </p:cNvPr>
              <p:cNvPicPr/>
              <p:nvPr/>
            </p:nvPicPr>
            <p:blipFill>
              <a:blip r:embed="rId167"/>
              <a:stretch>
                <a:fillRect/>
              </a:stretch>
            </p:blipFill>
            <p:spPr>
              <a:xfrm>
                <a:off x="3172873" y="2250739"/>
                <a:ext cx="577440" cy="325440"/>
              </a:xfrm>
              <a:prstGeom prst="rect">
                <a:avLst/>
              </a:prstGeom>
            </p:spPr>
          </p:pic>
        </mc:Fallback>
      </mc:AlternateContent>
      <mc:AlternateContent xmlns:mc="http://schemas.openxmlformats.org/markup-compatibility/2006" xmlns:p14="http://schemas.microsoft.com/office/powerpoint/2010/main">
        <mc:Choice Requires="p14">
          <p:contentPart p14:bwMode="auto" r:id="rId168">
            <p14:nvContentPartPr>
              <p14:cNvPr id="400" name="Freihand 399">
                <a:extLst>
                  <a:ext uri="{FF2B5EF4-FFF2-40B4-BE49-F238E27FC236}">
                    <a16:creationId xmlns:a16="http://schemas.microsoft.com/office/drawing/2014/main" id="{33011488-4177-BE8A-BD2E-08C6F5E37BF5}"/>
                  </a:ext>
                </a:extLst>
              </p14:cNvPr>
              <p14:cNvContentPartPr/>
              <p14:nvPr/>
            </p14:nvContentPartPr>
            <p14:xfrm>
              <a:off x="5460673" y="2253619"/>
              <a:ext cx="448200" cy="310680"/>
            </p14:xfrm>
          </p:contentPart>
        </mc:Choice>
        <mc:Fallback xmlns="">
          <p:pic>
            <p:nvPicPr>
              <p:cNvPr id="400" name="Freihand 399">
                <a:extLst>
                  <a:ext uri="{FF2B5EF4-FFF2-40B4-BE49-F238E27FC236}">
                    <a16:creationId xmlns:a16="http://schemas.microsoft.com/office/drawing/2014/main" id="{33011488-4177-BE8A-BD2E-08C6F5E37BF5}"/>
                  </a:ext>
                </a:extLst>
              </p:cNvPr>
              <p:cNvPicPr/>
              <p:nvPr/>
            </p:nvPicPr>
            <p:blipFill>
              <a:blip r:embed="rId169"/>
              <a:stretch>
                <a:fillRect/>
              </a:stretch>
            </p:blipFill>
            <p:spPr>
              <a:xfrm>
                <a:off x="5443033" y="2235619"/>
                <a:ext cx="483840" cy="346320"/>
              </a:xfrm>
              <a:prstGeom prst="rect">
                <a:avLst/>
              </a:prstGeom>
            </p:spPr>
          </p:pic>
        </mc:Fallback>
      </mc:AlternateContent>
    </p:spTree>
    <p:extLst>
      <p:ext uri="{BB962C8B-B14F-4D97-AF65-F5344CB8AC3E}">
        <p14:creationId xmlns:p14="http://schemas.microsoft.com/office/powerpoint/2010/main" val="29010420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42</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pic>
        <p:nvPicPr>
          <p:cNvPr id="12" name="Inhaltsplatzhalter 11">
            <a:extLst>
              <a:ext uri="{FF2B5EF4-FFF2-40B4-BE49-F238E27FC236}">
                <a16:creationId xmlns:a16="http://schemas.microsoft.com/office/drawing/2014/main" id="{B1D4DC38-FEE0-BC4A-4413-8F5D6137E6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47190" y="-529723"/>
            <a:ext cx="6649620" cy="5378567"/>
          </a:xfrm>
        </p:spPr>
      </p:pic>
    </p:spTree>
    <p:extLst>
      <p:ext uri="{BB962C8B-B14F-4D97-AF65-F5344CB8AC3E}">
        <p14:creationId xmlns:p14="http://schemas.microsoft.com/office/powerpoint/2010/main" val="13718322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43</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sp>
        <p:nvSpPr>
          <p:cNvPr id="28" name="Inhaltsplatzhalter 27">
            <a:extLst>
              <a:ext uri="{FF2B5EF4-FFF2-40B4-BE49-F238E27FC236}">
                <a16:creationId xmlns:a16="http://schemas.microsoft.com/office/drawing/2014/main" id="{088A0AA1-6613-E492-BF66-40C4220CABFB}"/>
              </a:ext>
            </a:extLst>
          </p:cNvPr>
          <p:cNvSpPr>
            <a:spLocks noGrp="1"/>
          </p:cNvSpPr>
          <p:nvPr>
            <p:ph idx="1"/>
          </p:nvPr>
        </p:nvSpPr>
        <p:spPr/>
        <p:txBody>
          <a:bodyPr>
            <a:normAutofit lnSpcReduction="10000"/>
          </a:bodyPr>
          <a:lstStyle/>
          <a:p>
            <a:r>
              <a:rPr lang="de-DE" dirty="0">
                <a:solidFill>
                  <a:srgbClr val="FF0000"/>
                </a:solidFill>
              </a:rPr>
              <a:t>Wichtig</a:t>
            </a:r>
          </a:p>
          <a:p>
            <a:pPr lvl="1"/>
            <a:r>
              <a:rPr lang="de-DE" dirty="0"/>
              <a:t>Man darf sein Bier erst schützen, wenn der Ball die Hand des Werfers verlässt</a:t>
            </a:r>
          </a:p>
          <a:p>
            <a:pPr lvl="1"/>
            <a:r>
              <a:rPr lang="de-DE" dirty="0"/>
              <a:t>Ist das Bier ausgetrunken, muss es </a:t>
            </a:r>
            <a:r>
              <a:rPr lang="de-DE" i="1" dirty="0"/>
              <a:t>(freiwillig: über dem Kopf) </a:t>
            </a:r>
            <a:r>
              <a:rPr lang="de-DE" dirty="0"/>
              <a:t>umgedreht werden</a:t>
            </a:r>
          </a:p>
          <a:p>
            <a:pPr lvl="2"/>
            <a:r>
              <a:rPr lang="de-DE" dirty="0"/>
              <a:t>Ist das herauslaufende Bier als Tropfen und </a:t>
            </a:r>
            <a:r>
              <a:rPr lang="de-DE" b="1" u="sng" dirty="0"/>
              <a:t>NICHT</a:t>
            </a:r>
            <a:r>
              <a:rPr lang="de-DE" dirty="0"/>
              <a:t> als Strahl zu interpretieren, gilt das Bier als ausgetrunken. </a:t>
            </a:r>
          </a:p>
          <a:p>
            <a:pPr lvl="3"/>
            <a:r>
              <a:rPr lang="de-DE" dirty="0"/>
              <a:t>In erstem Fall ist der Spieler fertig. Das restliche Team spielt weiter</a:t>
            </a:r>
          </a:p>
          <a:p>
            <a:pPr lvl="3"/>
            <a:r>
              <a:rPr lang="de-DE" dirty="0"/>
              <a:t>In letzterem Fall gibt es ein Strafbier für den Spieler. Er ist nicht fertig!</a:t>
            </a:r>
          </a:p>
          <a:p>
            <a:pPr lvl="1"/>
            <a:r>
              <a:rPr lang="de-DE" dirty="0"/>
              <a:t>Ein Team kann erst dann beenden, wenn alle Biere, </a:t>
            </a:r>
            <a:r>
              <a:rPr lang="de-DE" b="1" u="sng" dirty="0"/>
              <a:t>inklusive</a:t>
            </a:r>
            <a:r>
              <a:rPr lang="de-DE" dirty="0"/>
              <a:t> Strafbiere ausgetrunken sind.</a:t>
            </a:r>
          </a:p>
          <a:p>
            <a:pPr lvl="1"/>
            <a:r>
              <a:rPr lang="de-DE" dirty="0"/>
              <a:t>Ein Mitspieler, der sein Bier bereits ausgetrunken hat darf nicht mehr werfen, die Flasche wieder aufstellen oder den Ball holen! </a:t>
            </a:r>
          </a:p>
        </p:txBody>
      </p:sp>
    </p:spTree>
    <p:extLst>
      <p:ext uri="{BB962C8B-B14F-4D97-AF65-F5344CB8AC3E}">
        <p14:creationId xmlns:p14="http://schemas.microsoft.com/office/powerpoint/2010/main" val="2149831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44</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sp>
        <p:nvSpPr>
          <p:cNvPr id="12" name="Inhaltsplatzhalter 11">
            <a:extLst>
              <a:ext uri="{FF2B5EF4-FFF2-40B4-BE49-F238E27FC236}">
                <a16:creationId xmlns:a16="http://schemas.microsoft.com/office/drawing/2014/main" id="{A50A7754-9E1C-CFDC-06EE-73F5EAE28BDE}"/>
              </a:ext>
            </a:extLst>
          </p:cNvPr>
          <p:cNvSpPr>
            <a:spLocks noGrp="1"/>
          </p:cNvSpPr>
          <p:nvPr>
            <p:ph idx="1"/>
          </p:nvPr>
        </p:nvSpPr>
        <p:spPr>
          <a:xfrm>
            <a:off x="400050" y="1188000"/>
            <a:ext cx="2737045" cy="3365893"/>
          </a:xfrm>
        </p:spPr>
        <p:txBody>
          <a:bodyPr/>
          <a:lstStyle/>
          <a:p>
            <a:r>
              <a:rPr lang="de-DE" dirty="0"/>
              <a:t>Flunkyball in </a:t>
            </a:r>
            <a:r>
              <a:rPr lang="de-DE" dirty="0" err="1"/>
              <a:t>Äction</a:t>
            </a:r>
            <a:endParaRPr lang="de-DE" dirty="0"/>
          </a:p>
          <a:p>
            <a:pPr lvl="1"/>
            <a:r>
              <a:rPr lang="de-DE" dirty="0"/>
              <a:t>Deutlich zu erkennen:</a:t>
            </a:r>
          </a:p>
          <a:p>
            <a:pPr lvl="2"/>
            <a:r>
              <a:rPr lang="de-DE" dirty="0"/>
              <a:t>ETIT: GOOD!</a:t>
            </a:r>
          </a:p>
          <a:p>
            <a:pPr lvl="2"/>
            <a:r>
              <a:rPr lang="de-DE" dirty="0"/>
              <a:t>Mathe-Info: </a:t>
            </a:r>
            <a:r>
              <a:rPr lang="de-DE" dirty="0" err="1"/>
              <a:t>Loooser</a:t>
            </a:r>
            <a:endParaRPr lang="de-DE" dirty="0"/>
          </a:p>
          <a:p>
            <a:pPr lvl="2"/>
            <a:r>
              <a:rPr lang="de-DE" dirty="0"/>
              <a:t>Ganz klar hat ETIT die Mathe-Infos aber anders böse </a:t>
            </a:r>
            <a:r>
              <a:rPr lang="de-DE" dirty="0" err="1"/>
              <a:t>versägt</a:t>
            </a:r>
            <a:endParaRPr lang="de-DE" dirty="0"/>
          </a:p>
          <a:p>
            <a:endParaRPr lang="de-DE" dirty="0"/>
          </a:p>
        </p:txBody>
      </p:sp>
      <p:pic>
        <p:nvPicPr>
          <p:cNvPr id="18" name="Grafik 17" descr="Ein Bild, das Text, Baum, Himmel, draußen enthält.&#10;&#10;Automatisch generierte Beschreibung">
            <a:extLst>
              <a:ext uri="{FF2B5EF4-FFF2-40B4-BE49-F238E27FC236}">
                <a16:creationId xmlns:a16="http://schemas.microsoft.com/office/drawing/2014/main" id="{4FD4163D-E596-0E66-9891-0CFC9D45F5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93367" y="1188000"/>
            <a:ext cx="5663585" cy="3185767"/>
          </a:xfrm>
          <a:prstGeom prst="rect">
            <a:avLst/>
          </a:prstGeom>
        </p:spPr>
      </p:pic>
    </p:spTree>
    <p:extLst>
      <p:ext uri="{BB962C8B-B14F-4D97-AF65-F5344CB8AC3E}">
        <p14:creationId xmlns:p14="http://schemas.microsoft.com/office/powerpoint/2010/main" val="95342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45</a:t>
            </a:fld>
            <a:endParaRPr lang="en-US" noProof="0"/>
          </a:p>
        </p:txBody>
      </p:sp>
      <p:sp>
        <p:nvSpPr>
          <p:cNvPr id="6" name="Titel 5"/>
          <p:cNvSpPr>
            <a:spLocks noGrp="1"/>
          </p:cNvSpPr>
          <p:nvPr>
            <p:ph type="title"/>
          </p:nvPr>
        </p:nvSpPr>
        <p:spPr/>
        <p:txBody>
          <a:bodyPr>
            <a:normAutofit fontScale="90000"/>
          </a:bodyPr>
          <a:lstStyle/>
          <a:p>
            <a:r>
              <a:rPr lang="de-DE" dirty="0"/>
              <a:t>Informationstechnik</a:t>
            </a:r>
            <a:br>
              <a:rPr lang="de-DE" dirty="0"/>
            </a:br>
            <a:r>
              <a:rPr lang="de-DE" dirty="0"/>
              <a:t>Big Data Analyse von Flunkyball</a:t>
            </a:r>
          </a:p>
        </p:txBody>
      </p:sp>
      <p:sp>
        <p:nvSpPr>
          <p:cNvPr id="12" name="Inhaltsplatzhalter 11">
            <a:extLst>
              <a:ext uri="{FF2B5EF4-FFF2-40B4-BE49-F238E27FC236}">
                <a16:creationId xmlns:a16="http://schemas.microsoft.com/office/drawing/2014/main" id="{A50A7754-9E1C-CFDC-06EE-73F5EAE28BDE}"/>
              </a:ext>
            </a:extLst>
          </p:cNvPr>
          <p:cNvSpPr>
            <a:spLocks noGrp="1"/>
          </p:cNvSpPr>
          <p:nvPr>
            <p:ph idx="1"/>
          </p:nvPr>
        </p:nvSpPr>
        <p:spPr>
          <a:xfrm>
            <a:off x="400050" y="1188000"/>
            <a:ext cx="2737045" cy="3365893"/>
          </a:xfrm>
        </p:spPr>
        <p:txBody>
          <a:bodyPr/>
          <a:lstStyle/>
          <a:p>
            <a:r>
              <a:rPr lang="de-DE" dirty="0"/>
              <a:t>Flunkyball in </a:t>
            </a:r>
            <a:r>
              <a:rPr lang="de-DE" dirty="0" err="1"/>
              <a:t>Äction</a:t>
            </a:r>
            <a:endParaRPr lang="de-DE" dirty="0"/>
          </a:p>
          <a:p>
            <a:pPr lvl="1"/>
            <a:r>
              <a:rPr lang="de-DE" dirty="0"/>
              <a:t>Deutlich zu erkennen:</a:t>
            </a:r>
          </a:p>
          <a:p>
            <a:pPr lvl="2"/>
            <a:r>
              <a:rPr lang="de-DE" dirty="0"/>
              <a:t>ETIT: GOOD!</a:t>
            </a:r>
          </a:p>
          <a:p>
            <a:pPr lvl="2"/>
            <a:r>
              <a:rPr lang="de-DE" dirty="0"/>
              <a:t>Mathe-Info: </a:t>
            </a:r>
            <a:r>
              <a:rPr lang="de-DE" dirty="0" err="1"/>
              <a:t>Loooser</a:t>
            </a:r>
            <a:endParaRPr lang="de-DE" dirty="0"/>
          </a:p>
          <a:p>
            <a:pPr lvl="2"/>
            <a:r>
              <a:rPr lang="de-DE" dirty="0"/>
              <a:t>Ganz klar hat ETIT die Mathe-Infos aber anders böse </a:t>
            </a:r>
            <a:r>
              <a:rPr lang="de-DE" dirty="0" err="1"/>
              <a:t>versägt</a:t>
            </a:r>
            <a:endParaRPr lang="de-DE" dirty="0"/>
          </a:p>
          <a:p>
            <a:endParaRPr lang="de-DE" dirty="0"/>
          </a:p>
        </p:txBody>
      </p:sp>
      <p:pic>
        <p:nvPicPr>
          <p:cNvPr id="18" name="Grafik 17" descr="Ein Bild, das Text, Baum, Himmel, draußen enthält.&#10;&#10;Automatisch generierte Beschreibung">
            <a:extLst>
              <a:ext uri="{FF2B5EF4-FFF2-40B4-BE49-F238E27FC236}">
                <a16:creationId xmlns:a16="http://schemas.microsoft.com/office/drawing/2014/main" id="{4FD4163D-E596-0E66-9891-0CFC9D45F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3367" y="1188000"/>
            <a:ext cx="5663585" cy="3185767"/>
          </a:xfrm>
          <a:prstGeom prst="rect">
            <a:avLst/>
          </a:prstGeom>
        </p:spPr>
      </p:pic>
      <mc:AlternateContent xmlns:mc="http://schemas.openxmlformats.org/markup-compatibility/2006" xmlns:p14="http://schemas.microsoft.com/office/powerpoint/2010/main">
        <mc:Choice Requires="p14">
          <p:contentPart p14:bwMode="auto" r:id="rId4">
            <p14:nvContentPartPr>
              <p14:cNvPr id="13" name="Freihand 12">
                <a:extLst>
                  <a:ext uri="{FF2B5EF4-FFF2-40B4-BE49-F238E27FC236}">
                    <a16:creationId xmlns:a16="http://schemas.microsoft.com/office/drawing/2014/main" id="{636B953E-A7CD-48F9-3173-7CD04E3F08EC}"/>
                  </a:ext>
                </a:extLst>
              </p14:cNvPr>
              <p14:cNvContentPartPr/>
              <p14:nvPr/>
            </p14:nvContentPartPr>
            <p14:xfrm>
              <a:off x="7819615" y="1492837"/>
              <a:ext cx="635040" cy="511200"/>
            </p14:xfrm>
          </p:contentPart>
        </mc:Choice>
        <mc:Fallback xmlns="">
          <p:pic>
            <p:nvPicPr>
              <p:cNvPr id="13" name="Freihand 12">
                <a:extLst>
                  <a:ext uri="{FF2B5EF4-FFF2-40B4-BE49-F238E27FC236}">
                    <a16:creationId xmlns:a16="http://schemas.microsoft.com/office/drawing/2014/main" id="{636B953E-A7CD-48F9-3173-7CD04E3F08EC}"/>
                  </a:ext>
                </a:extLst>
              </p:cNvPr>
              <p:cNvPicPr/>
              <p:nvPr/>
            </p:nvPicPr>
            <p:blipFill>
              <a:blip r:embed="rId5"/>
              <a:stretch>
                <a:fillRect/>
              </a:stretch>
            </p:blipFill>
            <p:spPr>
              <a:xfrm>
                <a:off x="7801615" y="1475197"/>
                <a:ext cx="670680" cy="546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5" name="Freihand 14">
                <a:extLst>
                  <a:ext uri="{FF2B5EF4-FFF2-40B4-BE49-F238E27FC236}">
                    <a16:creationId xmlns:a16="http://schemas.microsoft.com/office/drawing/2014/main" id="{AE6B5E16-BF0F-C6B4-1815-52C008A9C450}"/>
                  </a:ext>
                </a:extLst>
              </p14:cNvPr>
              <p14:cNvContentPartPr/>
              <p14:nvPr/>
            </p14:nvContentPartPr>
            <p14:xfrm>
              <a:off x="7865820" y="1528346"/>
              <a:ext cx="533160" cy="429840"/>
            </p14:xfrm>
          </p:contentPart>
        </mc:Choice>
        <mc:Fallback xmlns="">
          <p:pic>
            <p:nvPicPr>
              <p:cNvPr id="15" name="Freihand 14">
                <a:extLst>
                  <a:ext uri="{FF2B5EF4-FFF2-40B4-BE49-F238E27FC236}">
                    <a16:creationId xmlns:a16="http://schemas.microsoft.com/office/drawing/2014/main" id="{AE6B5E16-BF0F-C6B4-1815-52C008A9C450}"/>
                  </a:ext>
                </a:extLst>
              </p:cNvPr>
              <p:cNvPicPr/>
              <p:nvPr/>
            </p:nvPicPr>
            <p:blipFill>
              <a:blip r:embed="rId7"/>
              <a:stretch>
                <a:fillRect/>
              </a:stretch>
            </p:blipFill>
            <p:spPr>
              <a:xfrm>
                <a:off x="7847820" y="1510706"/>
                <a:ext cx="568800" cy="4654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6" name="Freihand 15">
                <a:extLst>
                  <a:ext uri="{FF2B5EF4-FFF2-40B4-BE49-F238E27FC236}">
                    <a16:creationId xmlns:a16="http://schemas.microsoft.com/office/drawing/2014/main" id="{A73E7A40-5B3F-5E03-A963-59EC4913CFC1}"/>
                  </a:ext>
                </a:extLst>
              </p14:cNvPr>
              <p14:cNvContentPartPr/>
              <p14:nvPr/>
            </p14:nvContentPartPr>
            <p14:xfrm>
              <a:off x="7830900" y="1607186"/>
              <a:ext cx="291240" cy="376200"/>
            </p14:xfrm>
          </p:contentPart>
        </mc:Choice>
        <mc:Fallback xmlns="">
          <p:pic>
            <p:nvPicPr>
              <p:cNvPr id="16" name="Freihand 15">
                <a:extLst>
                  <a:ext uri="{FF2B5EF4-FFF2-40B4-BE49-F238E27FC236}">
                    <a16:creationId xmlns:a16="http://schemas.microsoft.com/office/drawing/2014/main" id="{A73E7A40-5B3F-5E03-A963-59EC4913CFC1}"/>
                  </a:ext>
                </a:extLst>
              </p:cNvPr>
              <p:cNvPicPr/>
              <p:nvPr/>
            </p:nvPicPr>
            <p:blipFill>
              <a:blip r:embed="rId9"/>
              <a:stretch>
                <a:fillRect/>
              </a:stretch>
            </p:blipFill>
            <p:spPr>
              <a:xfrm>
                <a:off x="7812900" y="1589186"/>
                <a:ext cx="326880" cy="411840"/>
              </a:xfrm>
              <a:prstGeom prst="rect">
                <a:avLst/>
              </a:prstGeom>
            </p:spPr>
          </p:pic>
        </mc:Fallback>
      </mc:AlternateContent>
      <p:grpSp>
        <p:nvGrpSpPr>
          <p:cNvPr id="39" name="Gruppieren 38">
            <a:extLst>
              <a:ext uri="{FF2B5EF4-FFF2-40B4-BE49-F238E27FC236}">
                <a16:creationId xmlns:a16="http://schemas.microsoft.com/office/drawing/2014/main" id="{50CA2DBF-8AD5-2013-F442-126B201B602D}"/>
              </a:ext>
            </a:extLst>
          </p:cNvPr>
          <p:cNvGrpSpPr/>
          <p:nvPr/>
        </p:nvGrpSpPr>
        <p:grpSpPr>
          <a:xfrm>
            <a:off x="7400330" y="863100"/>
            <a:ext cx="1331640" cy="591120"/>
            <a:chOff x="7400330" y="863100"/>
            <a:chExt cx="1331640" cy="591120"/>
          </a:xfrm>
        </p:grpSpPr>
        <mc:AlternateContent xmlns:mc="http://schemas.openxmlformats.org/markup-compatibility/2006" xmlns:p14="http://schemas.microsoft.com/office/powerpoint/2010/main">
          <mc:Choice Requires="p14">
            <p:contentPart p14:bwMode="auto" r:id="rId10">
              <p14:nvContentPartPr>
                <p14:cNvPr id="32" name="Freihand 31">
                  <a:extLst>
                    <a:ext uri="{FF2B5EF4-FFF2-40B4-BE49-F238E27FC236}">
                      <a16:creationId xmlns:a16="http://schemas.microsoft.com/office/drawing/2014/main" id="{65E671B1-1DF0-CCBC-A3A4-CA5674CDC004}"/>
                    </a:ext>
                  </a:extLst>
                </p14:cNvPr>
                <p14:cNvContentPartPr/>
                <p14:nvPr/>
              </p14:nvContentPartPr>
              <p14:xfrm>
                <a:off x="7400330" y="1301580"/>
                <a:ext cx="308520" cy="95760"/>
              </p14:xfrm>
            </p:contentPart>
          </mc:Choice>
          <mc:Fallback xmlns="">
            <p:pic>
              <p:nvPicPr>
                <p:cNvPr id="32" name="Freihand 31">
                  <a:extLst>
                    <a:ext uri="{FF2B5EF4-FFF2-40B4-BE49-F238E27FC236}">
                      <a16:creationId xmlns:a16="http://schemas.microsoft.com/office/drawing/2014/main" id="{65E671B1-1DF0-CCBC-A3A4-CA5674CDC004}"/>
                    </a:ext>
                  </a:extLst>
                </p:cNvPr>
                <p:cNvPicPr/>
                <p:nvPr/>
              </p:nvPicPr>
              <p:blipFill>
                <a:blip r:embed="rId11"/>
                <a:stretch>
                  <a:fillRect/>
                </a:stretch>
              </p:blipFill>
              <p:spPr>
                <a:xfrm>
                  <a:off x="7382690" y="1283580"/>
                  <a:ext cx="344160" cy="1314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33" name="Freihand 32">
                  <a:extLst>
                    <a:ext uri="{FF2B5EF4-FFF2-40B4-BE49-F238E27FC236}">
                      <a16:creationId xmlns:a16="http://schemas.microsoft.com/office/drawing/2014/main" id="{A03332C3-1DB1-C81E-D919-385C15BB5334}"/>
                    </a:ext>
                  </a:extLst>
                </p14:cNvPr>
                <p14:cNvContentPartPr/>
                <p14:nvPr/>
              </p14:nvContentPartPr>
              <p14:xfrm>
                <a:off x="7870490" y="863100"/>
                <a:ext cx="99360" cy="413280"/>
              </p14:xfrm>
            </p:contentPart>
          </mc:Choice>
          <mc:Fallback xmlns="">
            <p:pic>
              <p:nvPicPr>
                <p:cNvPr id="33" name="Freihand 32">
                  <a:extLst>
                    <a:ext uri="{FF2B5EF4-FFF2-40B4-BE49-F238E27FC236}">
                      <a16:creationId xmlns:a16="http://schemas.microsoft.com/office/drawing/2014/main" id="{A03332C3-1DB1-C81E-D919-385C15BB5334}"/>
                    </a:ext>
                  </a:extLst>
                </p:cNvPr>
                <p:cNvPicPr/>
                <p:nvPr/>
              </p:nvPicPr>
              <p:blipFill>
                <a:blip r:embed="rId13"/>
                <a:stretch>
                  <a:fillRect/>
                </a:stretch>
              </p:blipFill>
              <p:spPr>
                <a:xfrm>
                  <a:off x="7852490" y="845460"/>
                  <a:ext cx="135000" cy="44892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34" name="Freihand 33">
                  <a:extLst>
                    <a:ext uri="{FF2B5EF4-FFF2-40B4-BE49-F238E27FC236}">
                      <a16:creationId xmlns:a16="http://schemas.microsoft.com/office/drawing/2014/main" id="{3A7393FC-3760-8990-CA57-066A10FEE0DE}"/>
                    </a:ext>
                  </a:extLst>
                </p14:cNvPr>
                <p14:cNvContentPartPr/>
                <p14:nvPr/>
              </p14:nvContentPartPr>
              <p14:xfrm>
                <a:off x="8222210" y="1039860"/>
                <a:ext cx="67320" cy="154440"/>
              </p14:xfrm>
            </p:contentPart>
          </mc:Choice>
          <mc:Fallback xmlns="">
            <p:pic>
              <p:nvPicPr>
                <p:cNvPr id="34" name="Freihand 33">
                  <a:extLst>
                    <a:ext uri="{FF2B5EF4-FFF2-40B4-BE49-F238E27FC236}">
                      <a16:creationId xmlns:a16="http://schemas.microsoft.com/office/drawing/2014/main" id="{3A7393FC-3760-8990-CA57-066A10FEE0DE}"/>
                    </a:ext>
                  </a:extLst>
                </p:cNvPr>
                <p:cNvPicPr/>
                <p:nvPr/>
              </p:nvPicPr>
              <p:blipFill>
                <a:blip r:embed="rId15"/>
                <a:stretch>
                  <a:fillRect/>
                </a:stretch>
              </p:blipFill>
              <p:spPr>
                <a:xfrm>
                  <a:off x="8204570" y="1021860"/>
                  <a:ext cx="102960" cy="19008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36" name="Freihand 35">
                  <a:extLst>
                    <a:ext uri="{FF2B5EF4-FFF2-40B4-BE49-F238E27FC236}">
                      <a16:creationId xmlns:a16="http://schemas.microsoft.com/office/drawing/2014/main" id="{64727651-54AD-E92F-6C05-ABFBCB25C983}"/>
                    </a:ext>
                  </a:extLst>
                </p14:cNvPr>
                <p14:cNvContentPartPr/>
                <p14:nvPr/>
              </p14:nvContentPartPr>
              <p14:xfrm>
                <a:off x="8445410" y="1125900"/>
                <a:ext cx="210240" cy="137880"/>
              </p14:xfrm>
            </p:contentPart>
          </mc:Choice>
          <mc:Fallback xmlns="">
            <p:pic>
              <p:nvPicPr>
                <p:cNvPr id="36" name="Freihand 35">
                  <a:extLst>
                    <a:ext uri="{FF2B5EF4-FFF2-40B4-BE49-F238E27FC236}">
                      <a16:creationId xmlns:a16="http://schemas.microsoft.com/office/drawing/2014/main" id="{64727651-54AD-E92F-6C05-ABFBCB25C983}"/>
                    </a:ext>
                  </a:extLst>
                </p:cNvPr>
                <p:cNvPicPr/>
                <p:nvPr/>
              </p:nvPicPr>
              <p:blipFill>
                <a:blip r:embed="rId17"/>
                <a:stretch>
                  <a:fillRect/>
                </a:stretch>
              </p:blipFill>
              <p:spPr>
                <a:xfrm>
                  <a:off x="8427770" y="1108260"/>
                  <a:ext cx="245880" cy="17352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37" name="Freihand 36">
                  <a:extLst>
                    <a:ext uri="{FF2B5EF4-FFF2-40B4-BE49-F238E27FC236}">
                      <a16:creationId xmlns:a16="http://schemas.microsoft.com/office/drawing/2014/main" id="{7EDF10DA-F9DE-3537-B706-D3B8AFF3136C}"/>
                    </a:ext>
                  </a:extLst>
                </p14:cNvPr>
                <p14:cNvContentPartPr/>
                <p14:nvPr/>
              </p14:nvContentPartPr>
              <p14:xfrm>
                <a:off x="8527850" y="1415700"/>
                <a:ext cx="204120" cy="38520"/>
              </p14:xfrm>
            </p:contentPart>
          </mc:Choice>
          <mc:Fallback xmlns="">
            <p:pic>
              <p:nvPicPr>
                <p:cNvPr id="37" name="Freihand 36">
                  <a:extLst>
                    <a:ext uri="{FF2B5EF4-FFF2-40B4-BE49-F238E27FC236}">
                      <a16:creationId xmlns:a16="http://schemas.microsoft.com/office/drawing/2014/main" id="{7EDF10DA-F9DE-3537-B706-D3B8AFF3136C}"/>
                    </a:ext>
                  </a:extLst>
                </p:cNvPr>
                <p:cNvPicPr/>
                <p:nvPr/>
              </p:nvPicPr>
              <p:blipFill>
                <a:blip r:embed="rId19"/>
                <a:stretch>
                  <a:fillRect/>
                </a:stretch>
              </p:blipFill>
              <p:spPr>
                <a:xfrm>
                  <a:off x="8510210" y="1398060"/>
                  <a:ext cx="239760" cy="7416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0">
            <p14:nvContentPartPr>
              <p14:cNvPr id="38" name="Freihand 37">
                <a:extLst>
                  <a:ext uri="{FF2B5EF4-FFF2-40B4-BE49-F238E27FC236}">
                    <a16:creationId xmlns:a16="http://schemas.microsoft.com/office/drawing/2014/main" id="{8E3C918F-69E7-4FAC-50A4-CD316808021C}"/>
                  </a:ext>
                </a:extLst>
              </p14:cNvPr>
              <p14:cNvContentPartPr/>
              <p14:nvPr/>
            </p14:nvContentPartPr>
            <p14:xfrm>
              <a:off x="8502650" y="1714500"/>
              <a:ext cx="280080" cy="6840"/>
            </p14:xfrm>
          </p:contentPart>
        </mc:Choice>
        <mc:Fallback xmlns="">
          <p:pic>
            <p:nvPicPr>
              <p:cNvPr id="38" name="Freihand 37">
                <a:extLst>
                  <a:ext uri="{FF2B5EF4-FFF2-40B4-BE49-F238E27FC236}">
                    <a16:creationId xmlns:a16="http://schemas.microsoft.com/office/drawing/2014/main" id="{8E3C918F-69E7-4FAC-50A4-CD316808021C}"/>
                  </a:ext>
                </a:extLst>
              </p:cNvPr>
              <p:cNvPicPr/>
              <p:nvPr/>
            </p:nvPicPr>
            <p:blipFill>
              <a:blip r:embed="rId21"/>
              <a:stretch>
                <a:fillRect/>
              </a:stretch>
            </p:blipFill>
            <p:spPr>
              <a:xfrm>
                <a:off x="8484650" y="1696500"/>
                <a:ext cx="315720" cy="42480"/>
              </a:xfrm>
              <a:prstGeom prst="rect">
                <a:avLst/>
              </a:prstGeom>
            </p:spPr>
          </p:pic>
        </mc:Fallback>
      </mc:AlternateContent>
      <p:grpSp>
        <p:nvGrpSpPr>
          <p:cNvPr id="43" name="Gruppieren 42">
            <a:extLst>
              <a:ext uri="{FF2B5EF4-FFF2-40B4-BE49-F238E27FC236}">
                <a16:creationId xmlns:a16="http://schemas.microsoft.com/office/drawing/2014/main" id="{EAF03E60-1BA0-D174-6445-980A18706718}"/>
              </a:ext>
            </a:extLst>
          </p:cNvPr>
          <p:cNvGrpSpPr/>
          <p:nvPr/>
        </p:nvGrpSpPr>
        <p:grpSpPr>
          <a:xfrm>
            <a:off x="7109810" y="1555020"/>
            <a:ext cx="580320" cy="374040"/>
            <a:chOff x="7109810" y="1555020"/>
            <a:chExt cx="580320" cy="374040"/>
          </a:xfrm>
        </p:grpSpPr>
        <mc:AlternateContent xmlns:mc="http://schemas.openxmlformats.org/markup-compatibility/2006" xmlns:p14="http://schemas.microsoft.com/office/powerpoint/2010/main">
          <mc:Choice Requires="p14">
            <p:contentPart p14:bwMode="auto" r:id="rId22">
              <p14:nvContentPartPr>
                <p14:cNvPr id="40" name="Freihand 39">
                  <a:extLst>
                    <a:ext uri="{FF2B5EF4-FFF2-40B4-BE49-F238E27FC236}">
                      <a16:creationId xmlns:a16="http://schemas.microsoft.com/office/drawing/2014/main" id="{F9558035-77B3-9F2C-2B8A-090CA370E49D}"/>
                    </a:ext>
                  </a:extLst>
                </p14:cNvPr>
                <p14:cNvContentPartPr/>
                <p14:nvPr/>
              </p14:nvContentPartPr>
              <p14:xfrm>
                <a:off x="7109810" y="1555020"/>
                <a:ext cx="516600" cy="83520"/>
              </p14:xfrm>
            </p:contentPart>
          </mc:Choice>
          <mc:Fallback xmlns="">
            <p:pic>
              <p:nvPicPr>
                <p:cNvPr id="40" name="Freihand 39">
                  <a:extLst>
                    <a:ext uri="{FF2B5EF4-FFF2-40B4-BE49-F238E27FC236}">
                      <a16:creationId xmlns:a16="http://schemas.microsoft.com/office/drawing/2014/main" id="{F9558035-77B3-9F2C-2B8A-090CA370E49D}"/>
                    </a:ext>
                  </a:extLst>
                </p:cNvPr>
                <p:cNvPicPr/>
                <p:nvPr/>
              </p:nvPicPr>
              <p:blipFill>
                <a:blip r:embed="rId23"/>
                <a:stretch>
                  <a:fillRect/>
                </a:stretch>
              </p:blipFill>
              <p:spPr>
                <a:xfrm>
                  <a:off x="7091810" y="1537020"/>
                  <a:ext cx="552240" cy="119160"/>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41" name="Freihand 40">
                  <a:extLst>
                    <a:ext uri="{FF2B5EF4-FFF2-40B4-BE49-F238E27FC236}">
                      <a16:creationId xmlns:a16="http://schemas.microsoft.com/office/drawing/2014/main" id="{29865435-BA9B-5C0A-74F9-A3C0422AF04C}"/>
                    </a:ext>
                  </a:extLst>
                </p14:cNvPr>
                <p14:cNvContentPartPr/>
                <p14:nvPr/>
              </p14:nvContentPartPr>
              <p14:xfrm>
                <a:off x="7421210" y="1764900"/>
                <a:ext cx="268920" cy="164160"/>
              </p14:xfrm>
            </p:contentPart>
          </mc:Choice>
          <mc:Fallback xmlns="">
            <p:pic>
              <p:nvPicPr>
                <p:cNvPr id="41" name="Freihand 40">
                  <a:extLst>
                    <a:ext uri="{FF2B5EF4-FFF2-40B4-BE49-F238E27FC236}">
                      <a16:creationId xmlns:a16="http://schemas.microsoft.com/office/drawing/2014/main" id="{29865435-BA9B-5C0A-74F9-A3C0422AF04C}"/>
                    </a:ext>
                  </a:extLst>
                </p:cNvPr>
                <p:cNvPicPr/>
                <p:nvPr/>
              </p:nvPicPr>
              <p:blipFill>
                <a:blip r:embed="rId25"/>
                <a:stretch>
                  <a:fillRect/>
                </a:stretch>
              </p:blipFill>
              <p:spPr>
                <a:xfrm>
                  <a:off x="7403210" y="1747260"/>
                  <a:ext cx="304560" cy="199800"/>
                </a:xfrm>
                <a:prstGeom prst="rect">
                  <a:avLst/>
                </a:prstGeom>
              </p:spPr>
            </p:pic>
          </mc:Fallback>
        </mc:AlternateContent>
      </p:grpSp>
      <mc:AlternateContent xmlns:mc="http://schemas.openxmlformats.org/markup-compatibility/2006" xmlns:p14="http://schemas.microsoft.com/office/powerpoint/2010/main">
        <mc:Choice Requires="p14">
          <p:contentPart p14:bwMode="auto" r:id="rId26">
            <p14:nvContentPartPr>
              <p14:cNvPr id="42" name="Freihand 41">
                <a:extLst>
                  <a:ext uri="{FF2B5EF4-FFF2-40B4-BE49-F238E27FC236}">
                    <a16:creationId xmlns:a16="http://schemas.microsoft.com/office/drawing/2014/main" id="{E0702866-C293-1694-7745-362A8CE94CDA}"/>
                  </a:ext>
                </a:extLst>
              </p14:cNvPr>
              <p14:cNvContentPartPr/>
              <p14:nvPr/>
            </p14:nvContentPartPr>
            <p14:xfrm>
              <a:off x="7652330" y="2076300"/>
              <a:ext cx="107280" cy="216360"/>
            </p14:xfrm>
          </p:contentPart>
        </mc:Choice>
        <mc:Fallback xmlns="">
          <p:pic>
            <p:nvPicPr>
              <p:cNvPr id="42" name="Freihand 41">
                <a:extLst>
                  <a:ext uri="{FF2B5EF4-FFF2-40B4-BE49-F238E27FC236}">
                    <a16:creationId xmlns:a16="http://schemas.microsoft.com/office/drawing/2014/main" id="{E0702866-C293-1694-7745-362A8CE94CDA}"/>
                  </a:ext>
                </a:extLst>
              </p:cNvPr>
              <p:cNvPicPr/>
              <p:nvPr/>
            </p:nvPicPr>
            <p:blipFill>
              <a:blip r:embed="rId27"/>
              <a:stretch>
                <a:fillRect/>
              </a:stretch>
            </p:blipFill>
            <p:spPr>
              <a:xfrm>
                <a:off x="7634690" y="2058660"/>
                <a:ext cx="142920" cy="252000"/>
              </a:xfrm>
              <a:prstGeom prst="rect">
                <a:avLst/>
              </a:prstGeom>
            </p:spPr>
          </p:pic>
        </mc:Fallback>
      </mc:AlternateContent>
      <p:grpSp>
        <p:nvGrpSpPr>
          <p:cNvPr id="48" name="Gruppieren 47">
            <a:extLst>
              <a:ext uri="{FF2B5EF4-FFF2-40B4-BE49-F238E27FC236}">
                <a16:creationId xmlns:a16="http://schemas.microsoft.com/office/drawing/2014/main" id="{1E75DBA2-57A0-59E5-2C60-77893260AE6D}"/>
              </a:ext>
            </a:extLst>
          </p:cNvPr>
          <p:cNvGrpSpPr/>
          <p:nvPr/>
        </p:nvGrpSpPr>
        <p:grpSpPr>
          <a:xfrm>
            <a:off x="8058050" y="1898460"/>
            <a:ext cx="677160" cy="292680"/>
            <a:chOff x="8058050" y="1898460"/>
            <a:chExt cx="677160" cy="292680"/>
          </a:xfrm>
        </p:grpSpPr>
        <mc:AlternateContent xmlns:mc="http://schemas.openxmlformats.org/markup-compatibility/2006" xmlns:p14="http://schemas.microsoft.com/office/powerpoint/2010/main">
          <mc:Choice Requires="p14">
            <p:contentPart p14:bwMode="auto" r:id="rId28">
              <p14:nvContentPartPr>
                <p14:cNvPr id="44" name="Freihand 43">
                  <a:extLst>
                    <a:ext uri="{FF2B5EF4-FFF2-40B4-BE49-F238E27FC236}">
                      <a16:creationId xmlns:a16="http://schemas.microsoft.com/office/drawing/2014/main" id="{329A2D78-3569-598C-8469-23FBEAC7B533}"/>
                    </a:ext>
                  </a:extLst>
                </p14:cNvPr>
                <p14:cNvContentPartPr/>
                <p14:nvPr/>
              </p14:nvContentPartPr>
              <p14:xfrm>
                <a:off x="8058050" y="2076300"/>
                <a:ext cx="27720" cy="93600"/>
              </p14:xfrm>
            </p:contentPart>
          </mc:Choice>
          <mc:Fallback xmlns="">
            <p:pic>
              <p:nvPicPr>
                <p:cNvPr id="44" name="Freihand 43">
                  <a:extLst>
                    <a:ext uri="{FF2B5EF4-FFF2-40B4-BE49-F238E27FC236}">
                      <a16:creationId xmlns:a16="http://schemas.microsoft.com/office/drawing/2014/main" id="{329A2D78-3569-598C-8469-23FBEAC7B533}"/>
                    </a:ext>
                  </a:extLst>
                </p:cNvPr>
                <p:cNvPicPr/>
                <p:nvPr/>
              </p:nvPicPr>
              <p:blipFill>
                <a:blip r:embed="rId29"/>
                <a:stretch>
                  <a:fillRect/>
                </a:stretch>
              </p:blipFill>
              <p:spPr>
                <a:xfrm>
                  <a:off x="8040410" y="2058660"/>
                  <a:ext cx="63360" cy="129240"/>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45" name="Freihand 44">
                  <a:extLst>
                    <a:ext uri="{FF2B5EF4-FFF2-40B4-BE49-F238E27FC236}">
                      <a16:creationId xmlns:a16="http://schemas.microsoft.com/office/drawing/2014/main" id="{8C8F3A2E-506E-482C-8C3B-85134AD774CE}"/>
                    </a:ext>
                  </a:extLst>
                </p14:cNvPr>
                <p14:cNvContentPartPr/>
                <p14:nvPr/>
              </p14:nvContentPartPr>
              <p14:xfrm>
                <a:off x="8546930" y="1898460"/>
                <a:ext cx="188280" cy="67680"/>
              </p14:xfrm>
            </p:contentPart>
          </mc:Choice>
          <mc:Fallback xmlns="">
            <p:pic>
              <p:nvPicPr>
                <p:cNvPr id="45" name="Freihand 44">
                  <a:extLst>
                    <a:ext uri="{FF2B5EF4-FFF2-40B4-BE49-F238E27FC236}">
                      <a16:creationId xmlns:a16="http://schemas.microsoft.com/office/drawing/2014/main" id="{8C8F3A2E-506E-482C-8C3B-85134AD774CE}"/>
                    </a:ext>
                  </a:extLst>
                </p:cNvPr>
                <p:cNvPicPr/>
                <p:nvPr/>
              </p:nvPicPr>
              <p:blipFill>
                <a:blip r:embed="rId31"/>
                <a:stretch>
                  <a:fillRect/>
                </a:stretch>
              </p:blipFill>
              <p:spPr>
                <a:xfrm>
                  <a:off x="8529290" y="1880820"/>
                  <a:ext cx="223920" cy="103320"/>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47" name="Freihand 46">
                  <a:extLst>
                    <a:ext uri="{FF2B5EF4-FFF2-40B4-BE49-F238E27FC236}">
                      <a16:creationId xmlns:a16="http://schemas.microsoft.com/office/drawing/2014/main" id="{989B43B4-2698-C7DD-B9C6-3B653A58C3B2}"/>
                    </a:ext>
                  </a:extLst>
                </p14:cNvPr>
                <p14:cNvContentPartPr/>
                <p14:nvPr/>
              </p14:nvContentPartPr>
              <p14:xfrm>
                <a:off x="8342450" y="2032020"/>
                <a:ext cx="2160" cy="159120"/>
              </p14:xfrm>
            </p:contentPart>
          </mc:Choice>
          <mc:Fallback xmlns="">
            <p:pic>
              <p:nvPicPr>
                <p:cNvPr id="47" name="Freihand 46">
                  <a:extLst>
                    <a:ext uri="{FF2B5EF4-FFF2-40B4-BE49-F238E27FC236}">
                      <a16:creationId xmlns:a16="http://schemas.microsoft.com/office/drawing/2014/main" id="{989B43B4-2698-C7DD-B9C6-3B653A58C3B2}"/>
                    </a:ext>
                  </a:extLst>
                </p:cNvPr>
                <p:cNvPicPr/>
                <p:nvPr/>
              </p:nvPicPr>
              <p:blipFill>
                <a:blip r:embed="rId33"/>
                <a:stretch>
                  <a:fillRect/>
                </a:stretch>
              </p:blipFill>
              <p:spPr>
                <a:xfrm>
                  <a:off x="8324810" y="2014020"/>
                  <a:ext cx="37800" cy="194760"/>
                </a:xfrm>
                <a:prstGeom prst="rect">
                  <a:avLst/>
                </a:prstGeom>
              </p:spPr>
            </p:pic>
          </mc:Fallback>
        </mc:AlternateContent>
      </p:grpSp>
    </p:spTree>
    <p:extLst>
      <p:ext uri="{BB962C8B-B14F-4D97-AF65-F5344CB8AC3E}">
        <p14:creationId xmlns:p14="http://schemas.microsoft.com/office/powerpoint/2010/main" val="1984340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F0E6A1C-B7E4-7334-390D-5F540849C956}"/>
              </a:ext>
            </a:extLst>
          </p:cNvPr>
          <p:cNvSpPr>
            <a:spLocks noGrp="1"/>
          </p:cNvSpPr>
          <p:nvPr>
            <p:ph type="dt" sz="half" idx="10"/>
          </p:nvPr>
        </p:nvSpPr>
        <p:spPr/>
        <p:txBody>
          <a:bodyPr/>
          <a:lstStyle/>
          <a:p>
            <a:fld id="{0A9BFA6A-9A63-4E2D-92C0-C77BFA750EDB}" type="datetime1">
              <a:rPr lang="de-DE" noProof="0" smtClean="0"/>
              <a:t>09.10.24</a:t>
            </a:fld>
            <a:endParaRPr lang="en-US" noProof="0"/>
          </a:p>
        </p:txBody>
      </p:sp>
      <p:sp>
        <p:nvSpPr>
          <p:cNvPr id="4" name="Foliennummernplatzhalter 3">
            <a:extLst>
              <a:ext uri="{FF2B5EF4-FFF2-40B4-BE49-F238E27FC236}">
                <a16:creationId xmlns:a16="http://schemas.microsoft.com/office/drawing/2014/main" id="{9ADA4553-5703-941E-9B94-9B1CC022AE56}"/>
              </a:ext>
            </a:extLst>
          </p:cNvPr>
          <p:cNvSpPr>
            <a:spLocks noGrp="1"/>
          </p:cNvSpPr>
          <p:nvPr>
            <p:ph type="sldNum" sz="quarter" idx="12"/>
          </p:nvPr>
        </p:nvSpPr>
        <p:spPr/>
        <p:txBody>
          <a:bodyPr/>
          <a:lstStyle/>
          <a:p>
            <a:fld id="{61696EC4-B4CF-4701-AD06-A8439D6D8E12}" type="slidenum">
              <a:rPr lang="en-US" smtClean="0"/>
              <a:pPr/>
              <a:t>46</a:t>
            </a:fld>
            <a:endParaRPr lang="en-US" noProof="0" dirty="0"/>
          </a:p>
        </p:txBody>
      </p:sp>
      <p:sp>
        <p:nvSpPr>
          <p:cNvPr id="5" name="Titel 4">
            <a:extLst>
              <a:ext uri="{FF2B5EF4-FFF2-40B4-BE49-F238E27FC236}">
                <a16:creationId xmlns:a16="http://schemas.microsoft.com/office/drawing/2014/main" id="{F2413CCD-1BB9-E419-E30F-26D8F24C2FDB}"/>
              </a:ext>
            </a:extLst>
          </p:cNvPr>
          <p:cNvSpPr>
            <a:spLocks noGrp="1"/>
          </p:cNvSpPr>
          <p:nvPr>
            <p:ph type="title"/>
          </p:nvPr>
        </p:nvSpPr>
        <p:spPr/>
        <p:txBody>
          <a:bodyPr/>
          <a:lstStyle/>
          <a:p>
            <a:r>
              <a:rPr lang="de-DE" dirty="0"/>
              <a:t>Danke für Ihre Aufmerksamkeit!</a:t>
            </a:r>
          </a:p>
        </p:txBody>
      </p:sp>
      <p:pic>
        <p:nvPicPr>
          <p:cNvPr id="6" name="Inhaltsplatzhalter 5" descr="Ein Bild, das Text, drinnen, Screenshot enthält.&#10;&#10;Automatisch generierte Beschreibung">
            <a:extLst>
              <a:ext uri="{FF2B5EF4-FFF2-40B4-BE49-F238E27FC236}">
                <a16:creationId xmlns:a16="http://schemas.microsoft.com/office/drawing/2014/main" id="{12671348-36F8-3412-EE7E-25CE155EAB0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5250" y="1065530"/>
            <a:ext cx="8953500" cy="3367088"/>
          </a:xfrm>
          <a:prstGeom prst="rect">
            <a:avLst/>
          </a:prstGeom>
        </p:spPr>
      </p:pic>
      <p:sp>
        <p:nvSpPr>
          <p:cNvPr id="7" name="Textfeld 6">
            <a:extLst>
              <a:ext uri="{FF2B5EF4-FFF2-40B4-BE49-F238E27FC236}">
                <a16:creationId xmlns:a16="http://schemas.microsoft.com/office/drawing/2014/main" id="{CA2319C1-B8D4-7DC0-83CC-328DD6C5C14F}"/>
              </a:ext>
            </a:extLst>
          </p:cNvPr>
          <p:cNvSpPr txBox="1"/>
          <p:nvPr/>
        </p:nvSpPr>
        <p:spPr>
          <a:xfrm>
            <a:off x="2476500" y="4432618"/>
            <a:ext cx="4191000" cy="230832"/>
          </a:xfrm>
          <a:prstGeom prst="rect">
            <a:avLst/>
          </a:prstGeom>
          <a:noFill/>
        </p:spPr>
        <p:txBody>
          <a:bodyPr wrap="square" rtlCol="0">
            <a:spAutoFit/>
          </a:bodyPr>
          <a:lstStyle/>
          <a:p>
            <a:r>
              <a:rPr lang="de-DE" sz="900" dirty="0">
                <a:solidFill>
                  <a:schemeClr val="bg1">
                    <a:lumMod val="65000"/>
                  </a:schemeClr>
                </a:solidFill>
              </a:rPr>
              <a:t>https://i.pinimg.com/736x/21/ed/9a/21ed9a76b28ce36abc4b538666c239ed.jpg</a:t>
            </a:r>
          </a:p>
        </p:txBody>
      </p:sp>
      <p:pic>
        <p:nvPicPr>
          <p:cNvPr id="12" name="Grafik 11" descr="Ein Bild, das Text, Gras, draußen enthält.&#10;&#10;Automatisch generierte Beschreibung">
            <a:extLst>
              <a:ext uri="{FF2B5EF4-FFF2-40B4-BE49-F238E27FC236}">
                <a16:creationId xmlns:a16="http://schemas.microsoft.com/office/drawing/2014/main" id="{8028A5AC-AA9E-B00A-7442-E5D0967AB3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59902">
            <a:off x="782748" y="2615722"/>
            <a:ext cx="1942960" cy="958088"/>
          </a:xfrm>
          <a:prstGeom prst="rect">
            <a:avLst/>
          </a:prstGeom>
        </p:spPr>
      </p:pic>
      <p:pic>
        <p:nvPicPr>
          <p:cNvPr id="8" name="Grafik 7">
            <a:extLst>
              <a:ext uri="{FF2B5EF4-FFF2-40B4-BE49-F238E27FC236}">
                <a16:creationId xmlns:a16="http://schemas.microsoft.com/office/drawing/2014/main" id="{992CEBE2-4F3F-B1CD-4A5C-0F024B5860D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091417" y="43924"/>
            <a:ext cx="1173761" cy="1173761"/>
          </a:xfrm>
          <a:prstGeom prst="rect">
            <a:avLst/>
          </a:prstGeom>
        </p:spPr>
      </p:pic>
    </p:spTree>
    <p:extLst>
      <p:ext uri="{BB962C8B-B14F-4D97-AF65-F5344CB8AC3E}">
        <p14:creationId xmlns:p14="http://schemas.microsoft.com/office/powerpoint/2010/main" val="19631447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idx="1"/>
          </p:nvPr>
        </p:nvSpPr>
        <p:spPr/>
        <p:txBody>
          <a:bodyPr/>
          <a:lstStyle/>
          <a:p>
            <a:r>
              <a:rPr lang="de-DE" dirty="0"/>
              <a:t>Lange, komplizierte und traditionelle Geschichte</a:t>
            </a:r>
          </a:p>
          <a:p>
            <a:pPr lvl="1"/>
            <a:r>
              <a:rPr lang="de-DE" dirty="0"/>
              <a:t>Gründung April 2022 </a:t>
            </a:r>
          </a:p>
          <a:p>
            <a:pPr lvl="1"/>
            <a:r>
              <a:rPr lang="de-DE" dirty="0"/>
              <a:t>Lokalisiert in der Nähe des Campus-Süd</a:t>
            </a:r>
          </a:p>
          <a:p>
            <a:r>
              <a:rPr lang="de-DE" dirty="0"/>
              <a:t>Was machen wir?</a:t>
            </a:r>
          </a:p>
          <a:p>
            <a:pPr lvl="1"/>
            <a:r>
              <a:rPr lang="de-DE" dirty="0"/>
              <a:t>Trinken Bier </a:t>
            </a:r>
            <a:r>
              <a:rPr lang="de-DE" sz="700" dirty="0">
                <a:solidFill>
                  <a:schemeClr val="bg1">
                    <a:lumMod val="75000"/>
                  </a:schemeClr>
                </a:solidFill>
              </a:rPr>
              <a:t>(so kalt, wie das Herz deiner Ex)</a:t>
            </a:r>
          </a:p>
          <a:p>
            <a:pPr lvl="1"/>
            <a:r>
              <a:rPr lang="de-DE" dirty="0"/>
              <a:t>Horten Pfand</a:t>
            </a:r>
          </a:p>
          <a:p>
            <a:r>
              <a:rPr lang="de-DE" dirty="0"/>
              <a:t>Errungenschaften</a:t>
            </a:r>
          </a:p>
          <a:p>
            <a:pPr lvl="1"/>
            <a:r>
              <a:rPr lang="de-DE" dirty="0"/>
              <a:t>Exklusive Partys</a:t>
            </a:r>
          </a:p>
          <a:p>
            <a:pPr lvl="1"/>
            <a:r>
              <a:rPr lang="de-DE" dirty="0"/>
              <a:t>Prominentenbesuch</a:t>
            </a:r>
          </a:p>
          <a:p>
            <a:pPr lvl="1"/>
            <a:r>
              <a:rPr lang="de-DE" dirty="0"/>
              <a:t>Bisher keine Anzeige</a:t>
            </a:r>
          </a:p>
        </p:txBody>
      </p:sp>
      <p:sp>
        <p:nvSpPr>
          <p:cNvPr id="2" name="Datumsplatzhalter 1"/>
          <p:cNvSpPr>
            <a:spLocks noGrp="1"/>
          </p:cNvSpPr>
          <p:nvPr>
            <p:ph type="dt" sz="half" idx="10"/>
          </p:nvPr>
        </p:nvSpPr>
        <p:spPr/>
        <p:txBody>
          <a:bodyPr/>
          <a:lstStyle/>
          <a:p>
            <a:fld id="{C7355B21-B324-434D-ABB6-684CB6180B39}" type="datetime1">
              <a:rPr lang="de-DE" smtClean="0"/>
              <a:t>09.10.24</a:t>
            </a:fld>
            <a:endParaRPr lang="de-DE"/>
          </a:p>
        </p:txBody>
      </p:sp>
      <p:sp>
        <p:nvSpPr>
          <p:cNvPr id="3" name="Foliennummernplatzhalter 2"/>
          <p:cNvSpPr>
            <a:spLocks noGrp="1"/>
          </p:cNvSpPr>
          <p:nvPr>
            <p:ph type="sldNum" sz="quarter" idx="12"/>
          </p:nvPr>
        </p:nvSpPr>
        <p:spPr/>
        <p:txBody>
          <a:bodyPr/>
          <a:lstStyle/>
          <a:p>
            <a:fld id="{61696EC4-B4CF-4701-AD06-A8439D6D8E12}" type="slidenum">
              <a:rPr lang="de-DE" smtClean="0"/>
              <a:t>5</a:t>
            </a:fld>
            <a:endParaRPr lang="de-DE" dirty="0"/>
          </a:p>
        </p:txBody>
      </p:sp>
      <p:sp>
        <p:nvSpPr>
          <p:cNvPr id="6" name="Titel 5"/>
          <p:cNvSpPr>
            <a:spLocks noGrp="1"/>
          </p:cNvSpPr>
          <p:nvPr>
            <p:ph type="title"/>
          </p:nvPr>
        </p:nvSpPr>
        <p:spPr/>
        <p:txBody>
          <a:bodyPr/>
          <a:lstStyle/>
          <a:p>
            <a:r>
              <a:rPr lang="de-DE" dirty="0"/>
              <a:t>Vorstellung des IBU</a:t>
            </a:r>
          </a:p>
        </p:txBody>
      </p:sp>
      <p:pic>
        <p:nvPicPr>
          <p:cNvPr id="5" name="Grafik 4" descr="Ein Bild, das Wand, drinnen, Boden enthält.&#10;&#10;Automatisch generierte Beschreibung">
            <a:extLst>
              <a:ext uri="{FF2B5EF4-FFF2-40B4-BE49-F238E27FC236}">
                <a16:creationId xmlns:a16="http://schemas.microsoft.com/office/drawing/2014/main" id="{4EC73E80-6D11-AB5D-56BB-90BF37C95F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90261" y="1600036"/>
            <a:ext cx="3059482" cy="3051323"/>
          </a:xfrm>
          <a:prstGeom prst="rect">
            <a:avLst/>
          </a:prstGeom>
        </p:spPr>
      </p:pic>
      <p:pic>
        <p:nvPicPr>
          <p:cNvPr id="8" name="Grafik 7" descr="Ein Bild, das Kleidung, Person, Im Haus, Mann enthält.&#10;&#10;Automatisch generierte Beschreibung">
            <a:extLst>
              <a:ext uri="{FF2B5EF4-FFF2-40B4-BE49-F238E27FC236}">
                <a16:creationId xmlns:a16="http://schemas.microsoft.com/office/drawing/2014/main" id="{CB2CE6F2-BF71-F5BB-7546-FD511B2C97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10878" y="2610118"/>
            <a:ext cx="2635806" cy="1483959"/>
          </a:xfrm>
          <a:prstGeom prst="rect">
            <a:avLst/>
          </a:prstGeom>
        </p:spPr>
      </p:pic>
    </p:spTree>
    <p:extLst>
      <p:ext uri="{BB962C8B-B14F-4D97-AF65-F5344CB8AC3E}">
        <p14:creationId xmlns:p14="http://schemas.microsoft.com/office/powerpoint/2010/main" val="661272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7">
                                            <p:txEl>
                                              <p:pRg st="8" end="8"/>
                                            </p:txEl>
                                          </p:spTgt>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Inhaltsplatzhalter 6"/>
          <p:cNvSpPr>
            <a:spLocks noGrp="1"/>
          </p:cNvSpPr>
          <p:nvPr>
            <p:ph sz="half" idx="1"/>
          </p:nvPr>
        </p:nvSpPr>
        <p:spPr/>
        <p:txBody>
          <a:bodyPr>
            <a:normAutofit/>
          </a:bodyPr>
          <a:lstStyle/>
          <a:p>
            <a:r>
              <a:rPr lang="de-DE" dirty="0"/>
              <a:t>Exquisite Kantine inklusive Kochkurse </a:t>
            </a:r>
            <a:r>
              <a:rPr lang="de-DE" sz="700" dirty="0">
                <a:solidFill>
                  <a:schemeClr val="bg1">
                    <a:lumMod val="75000"/>
                  </a:schemeClr>
                </a:solidFill>
              </a:rPr>
              <a:t>(nicht für Drogen)</a:t>
            </a:r>
          </a:p>
          <a:p>
            <a:endParaRPr lang="de-DE" dirty="0"/>
          </a:p>
        </p:txBody>
      </p:sp>
      <p:sp>
        <p:nvSpPr>
          <p:cNvPr id="14" name="Inhaltsplatzhalter 13">
            <a:extLst>
              <a:ext uri="{FF2B5EF4-FFF2-40B4-BE49-F238E27FC236}">
                <a16:creationId xmlns:a16="http://schemas.microsoft.com/office/drawing/2014/main" id="{96959992-2795-D489-521D-F1C6B1A6A74A}"/>
              </a:ext>
            </a:extLst>
          </p:cNvPr>
          <p:cNvSpPr>
            <a:spLocks noGrp="1"/>
          </p:cNvSpPr>
          <p:nvPr>
            <p:ph sz="half" idx="2"/>
          </p:nvPr>
        </p:nvSpPr>
        <p:spPr/>
        <p:txBody>
          <a:bodyPr/>
          <a:lstStyle/>
          <a:p>
            <a:r>
              <a:rPr lang="de-DE" sz="2000" dirty="0"/>
              <a:t>Exkursionen an mystische Orte</a:t>
            </a:r>
          </a:p>
          <a:p>
            <a:pPr marL="0" indent="0">
              <a:buNone/>
            </a:pPr>
            <a:endParaRPr lang="de-DE" dirty="0"/>
          </a:p>
        </p:txBody>
      </p:sp>
      <p:sp>
        <p:nvSpPr>
          <p:cNvPr id="2" name="Datumsplatzhalter 1"/>
          <p:cNvSpPr>
            <a:spLocks noGrp="1"/>
          </p:cNvSpPr>
          <p:nvPr>
            <p:ph type="dt" sz="half" idx="10"/>
          </p:nvPr>
        </p:nvSpPr>
        <p:spPr/>
        <p:txBody>
          <a:bodyPr/>
          <a:lstStyle/>
          <a:p>
            <a:fld id="{C7355B21-B324-434D-ABB6-684CB6180B39}" type="datetime1">
              <a:rPr lang="de-DE" smtClean="0"/>
              <a:t>09.10.24</a:t>
            </a:fld>
            <a:endParaRPr lang="de-DE"/>
          </a:p>
        </p:txBody>
      </p:sp>
      <p:sp>
        <p:nvSpPr>
          <p:cNvPr id="3" name="Foliennummernplatzhalter 2"/>
          <p:cNvSpPr>
            <a:spLocks noGrp="1"/>
          </p:cNvSpPr>
          <p:nvPr>
            <p:ph type="sldNum" sz="quarter" idx="12"/>
          </p:nvPr>
        </p:nvSpPr>
        <p:spPr/>
        <p:txBody>
          <a:bodyPr/>
          <a:lstStyle/>
          <a:p>
            <a:fld id="{61696EC4-B4CF-4701-AD06-A8439D6D8E12}" type="slidenum">
              <a:rPr lang="de-DE" smtClean="0"/>
              <a:t>6</a:t>
            </a:fld>
            <a:endParaRPr lang="de-DE" dirty="0"/>
          </a:p>
        </p:txBody>
      </p:sp>
      <p:sp>
        <p:nvSpPr>
          <p:cNvPr id="6" name="Titel 5"/>
          <p:cNvSpPr>
            <a:spLocks noGrp="1"/>
          </p:cNvSpPr>
          <p:nvPr>
            <p:ph type="title"/>
          </p:nvPr>
        </p:nvSpPr>
        <p:spPr/>
        <p:txBody>
          <a:bodyPr/>
          <a:lstStyle/>
          <a:p>
            <a:r>
              <a:rPr lang="de-DE" dirty="0"/>
              <a:t>Vorstellung des IBU</a:t>
            </a:r>
          </a:p>
        </p:txBody>
      </p:sp>
      <p:pic>
        <p:nvPicPr>
          <p:cNvPr id="8" name="Grafik 7" descr="Ein Bild, das Text, Im Haus, Wand, Box enthält.&#10;&#10;Automatisch generierte Beschreibung">
            <a:extLst>
              <a:ext uri="{FF2B5EF4-FFF2-40B4-BE49-F238E27FC236}">
                <a16:creationId xmlns:a16="http://schemas.microsoft.com/office/drawing/2014/main" id="{302CB127-0430-98C4-1542-95E8128E086C}"/>
              </a:ext>
            </a:extLst>
          </p:cNvPr>
          <p:cNvPicPr>
            <a:picLocks noChangeAspect="1"/>
          </p:cNvPicPr>
          <p:nvPr/>
        </p:nvPicPr>
        <p:blipFill rotWithShape="1">
          <a:blip r:embed="rId2">
            <a:extLst>
              <a:ext uri="{28A0092B-C50C-407E-A947-70E740481C1C}">
                <a14:useLocalDpi xmlns:a14="http://schemas.microsoft.com/office/drawing/2010/main" val="0"/>
              </a:ext>
            </a:extLst>
          </a:blip>
          <a:srcRect t="17935"/>
          <a:stretch/>
        </p:blipFill>
        <p:spPr>
          <a:xfrm>
            <a:off x="506829" y="1814794"/>
            <a:ext cx="1895992" cy="2766130"/>
          </a:xfrm>
          <a:prstGeom prst="rect">
            <a:avLst/>
          </a:prstGeom>
        </p:spPr>
      </p:pic>
      <p:pic>
        <p:nvPicPr>
          <p:cNvPr id="10" name="Grafik 9" descr="Ein Bild, das Person, Im Haus, Kleidung, Wand enthält.&#10;&#10;Automatisch generierte Beschreibung">
            <a:extLst>
              <a:ext uri="{FF2B5EF4-FFF2-40B4-BE49-F238E27FC236}">
                <a16:creationId xmlns:a16="http://schemas.microsoft.com/office/drawing/2014/main" id="{7EDD4D06-FCF2-804E-63DB-3BF648FC5C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4508" y="1487884"/>
            <a:ext cx="1563897" cy="3093040"/>
          </a:xfrm>
          <a:prstGeom prst="rect">
            <a:avLst/>
          </a:prstGeom>
        </p:spPr>
      </p:pic>
      <p:pic>
        <p:nvPicPr>
          <p:cNvPr id="13" name="Grafik 12" descr="Ein Bild, das Text, Screenshot, Pflanze, draußen enthält.&#10;&#10;Automatisch generierte Beschreibung">
            <a:extLst>
              <a:ext uri="{FF2B5EF4-FFF2-40B4-BE49-F238E27FC236}">
                <a16:creationId xmlns:a16="http://schemas.microsoft.com/office/drawing/2014/main" id="{5CD2E2FB-2B89-6A9C-49F5-51C8B475DCF4}"/>
              </a:ext>
            </a:extLst>
          </p:cNvPr>
          <p:cNvPicPr>
            <a:picLocks noChangeAspect="1"/>
          </p:cNvPicPr>
          <p:nvPr/>
        </p:nvPicPr>
        <p:blipFill rotWithShape="1">
          <a:blip r:embed="rId4">
            <a:extLst>
              <a:ext uri="{28A0092B-C50C-407E-A947-70E740481C1C}">
                <a14:useLocalDpi xmlns:a14="http://schemas.microsoft.com/office/drawing/2010/main" val="0"/>
              </a:ext>
            </a:extLst>
          </a:blip>
          <a:srcRect t="33275"/>
          <a:stretch/>
        </p:blipFill>
        <p:spPr>
          <a:xfrm>
            <a:off x="5212525" y="1495015"/>
            <a:ext cx="2378731" cy="3139138"/>
          </a:xfrm>
          <a:prstGeom prst="rect">
            <a:avLst/>
          </a:prstGeom>
        </p:spPr>
      </p:pic>
      <p:sp>
        <p:nvSpPr>
          <p:cNvPr id="9" name="Textfeld 8">
            <a:extLst>
              <a:ext uri="{FF2B5EF4-FFF2-40B4-BE49-F238E27FC236}">
                <a16:creationId xmlns:a16="http://schemas.microsoft.com/office/drawing/2014/main" id="{3475EDF0-7052-3575-C855-8B9D60E81EF3}"/>
              </a:ext>
            </a:extLst>
          </p:cNvPr>
          <p:cNvSpPr txBox="1"/>
          <p:nvPr/>
        </p:nvSpPr>
        <p:spPr>
          <a:xfrm>
            <a:off x="542368" y="4560740"/>
            <a:ext cx="1709485" cy="200055"/>
          </a:xfrm>
          <a:prstGeom prst="rect">
            <a:avLst/>
          </a:prstGeom>
          <a:noFill/>
        </p:spPr>
        <p:txBody>
          <a:bodyPr wrap="square" rtlCol="0">
            <a:spAutoFit/>
          </a:bodyPr>
          <a:lstStyle/>
          <a:p>
            <a:pPr algn="ctr"/>
            <a:r>
              <a:rPr lang="de-DE" sz="700" dirty="0">
                <a:solidFill>
                  <a:schemeClr val="bg1">
                    <a:lumMod val="75000"/>
                  </a:schemeClr>
                </a:solidFill>
              </a:rPr>
              <a:t>Ja, wir haben die Bildrechte ihr Hater</a:t>
            </a:r>
          </a:p>
        </p:txBody>
      </p:sp>
      <p:pic>
        <p:nvPicPr>
          <p:cNvPr id="15" name="Grafik 14" descr="Ein Bild, das Text, Drink, Glasflasche, Im Haus enthält.&#10;&#10;Automatisch generierte Beschreibung">
            <a:extLst>
              <a:ext uri="{FF2B5EF4-FFF2-40B4-BE49-F238E27FC236}">
                <a16:creationId xmlns:a16="http://schemas.microsoft.com/office/drawing/2014/main" id="{174A1C99-5EDA-9436-CD38-DB629E6A6C70}"/>
              </a:ext>
            </a:extLst>
          </p:cNvPr>
          <p:cNvPicPr>
            <a:picLocks noChangeAspect="1"/>
          </p:cNvPicPr>
          <p:nvPr/>
        </p:nvPicPr>
        <p:blipFill>
          <a:blip r:embed="rId5">
            <a:extLst>
              <a:ext uri="{28A0092B-C50C-407E-A947-70E740481C1C}">
                <a14:useLocalDpi xmlns:a14="http://schemas.microsoft.com/office/drawing/2010/main" val="0"/>
              </a:ext>
            </a:extLst>
          </a:blip>
          <a:srcRect t="33401" b="32005"/>
          <a:stretch/>
        </p:blipFill>
        <p:spPr>
          <a:xfrm rot="6138464">
            <a:off x="3576009" y="3522029"/>
            <a:ext cx="1763056" cy="457434"/>
          </a:xfrm>
          <a:prstGeom prst="rect">
            <a:avLst/>
          </a:prstGeom>
        </p:spPr>
      </p:pic>
      <p:sp>
        <p:nvSpPr>
          <p:cNvPr id="16" name="Textfeld 15">
            <a:extLst>
              <a:ext uri="{FF2B5EF4-FFF2-40B4-BE49-F238E27FC236}">
                <a16:creationId xmlns:a16="http://schemas.microsoft.com/office/drawing/2014/main" id="{A91B813F-1412-56C8-A715-CD76A739D055}"/>
              </a:ext>
            </a:extLst>
          </p:cNvPr>
          <p:cNvSpPr txBox="1"/>
          <p:nvPr/>
        </p:nvSpPr>
        <p:spPr>
          <a:xfrm rot="17071840">
            <a:off x="3382630" y="3635330"/>
            <a:ext cx="1503777" cy="230832"/>
          </a:xfrm>
          <a:prstGeom prst="rect">
            <a:avLst/>
          </a:prstGeom>
          <a:noFill/>
        </p:spPr>
        <p:txBody>
          <a:bodyPr wrap="square" rtlCol="0">
            <a:spAutoFit/>
          </a:bodyPr>
          <a:lstStyle/>
          <a:p>
            <a:r>
              <a:rPr lang="de-DE" sz="900" dirty="0" err="1">
                <a:solidFill>
                  <a:schemeClr val="bg1"/>
                </a:solidFill>
              </a:rPr>
              <a:t>Powered</a:t>
            </a:r>
            <a:r>
              <a:rPr lang="de-DE" sz="900" dirty="0">
                <a:solidFill>
                  <a:schemeClr val="bg1"/>
                </a:solidFill>
              </a:rPr>
              <a:t> </a:t>
            </a:r>
            <a:r>
              <a:rPr lang="de-DE" sz="900" dirty="0" err="1">
                <a:solidFill>
                  <a:schemeClr val="bg1"/>
                </a:solidFill>
              </a:rPr>
              <a:t>by</a:t>
            </a:r>
            <a:endParaRPr lang="de-DE" sz="900" dirty="0">
              <a:solidFill>
                <a:schemeClr val="bg1"/>
              </a:solidFill>
            </a:endParaRPr>
          </a:p>
        </p:txBody>
      </p:sp>
    </p:spTree>
    <p:extLst>
      <p:ext uri="{BB962C8B-B14F-4D97-AF65-F5344CB8AC3E}">
        <p14:creationId xmlns:p14="http://schemas.microsoft.com/office/powerpoint/2010/main" val="3710347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1218F657-9DAF-6231-1609-47AA9850DB0A}"/>
              </a:ext>
            </a:extLst>
          </p:cNvPr>
          <p:cNvSpPr>
            <a:spLocks noGrp="1"/>
          </p:cNvSpPr>
          <p:nvPr>
            <p:ph sz="half" idx="1"/>
          </p:nvPr>
        </p:nvSpPr>
        <p:spPr/>
        <p:txBody>
          <a:bodyPr/>
          <a:lstStyle/>
          <a:p>
            <a:r>
              <a:rPr lang="de-DE" dirty="0"/>
              <a:t>Sportangebot (Akrobatik)</a:t>
            </a:r>
          </a:p>
        </p:txBody>
      </p:sp>
      <p:sp>
        <p:nvSpPr>
          <p:cNvPr id="4" name="Datumsplatzhalter 3">
            <a:extLst>
              <a:ext uri="{FF2B5EF4-FFF2-40B4-BE49-F238E27FC236}">
                <a16:creationId xmlns:a16="http://schemas.microsoft.com/office/drawing/2014/main" id="{134911D8-19AB-138D-C089-7BE50F2C1806}"/>
              </a:ext>
            </a:extLst>
          </p:cNvPr>
          <p:cNvSpPr>
            <a:spLocks noGrp="1"/>
          </p:cNvSpPr>
          <p:nvPr>
            <p:ph type="dt" sz="half" idx="10"/>
          </p:nvPr>
        </p:nvSpPr>
        <p:spPr/>
        <p:txBody>
          <a:bodyPr/>
          <a:lstStyle/>
          <a:p>
            <a:fld id="{43A9179C-E631-47AA-B9CB-ABFD8F596650}" type="datetime1">
              <a:rPr lang="de-DE" smtClean="0"/>
              <a:t>09.10.24</a:t>
            </a:fld>
            <a:endParaRPr lang="de-DE"/>
          </a:p>
        </p:txBody>
      </p:sp>
      <p:sp>
        <p:nvSpPr>
          <p:cNvPr id="5" name="Foliennummernplatzhalter 4">
            <a:extLst>
              <a:ext uri="{FF2B5EF4-FFF2-40B4-BE49-F238E27FC236}">
                <a16:creationId xmlns:a16="http://schemas.microsoft.com/office/drawing/2014/main" id="{71A61523-C2D1-CEB4-6A06-46C2BE13FA54}"/>
              </a:ext>
            </a:extLst>
          </p:cNvPr>
          <p:cNvSpPr>
            <a:spLocks noGrp="1"/>
          </p:cNvSpPr>
          <p:nvPr>
            <p:ph type="sldNum" sz="quarter" idx="12"/>
          </p:nvPr>
        </p:nvSpPr>
        <p:spPr/>
        <p:txBody>
          <a:bodyPr/>
          <a:lstStyle/>
          <a:p>
            <a:fld id="{61696EC4-B4CF-4701-AD06-A8439D6D8E12}" type="slidenum">
              <a:rPr lang="de-DE" smtClean="0"/>
              <a:t>7</a:t>
            </a:fld>
            <a:endParaRPr lang="de-DE"/>
          </a:p>
        </p:txBody>
      </p:sp>
      <p:sp>
        <p:nvSpPr>
          <p:cNvPr id="6" name="Titel 5">
            <a:extLst>
              <a:ext uri="{FF2B5EF4-FFF2-40B4-BE49-F238E27FC236}">
                <a16:creationId xmlns:a16="http://schemas.microsoft.com/office/drawing/2014/main" id="{C5A449A7-E0C6-458B-03AD-F4FCB41159E2}"/>
              </a:ext>
            </a:extLst>
          </p:cNvPr>
          <p:cNvSpPr>
            <a:spLocks noGrp="1"/>
          </p:cNvSpPr>
          <p:nvPr>
            <p:ph type="title"/>
          </p:nvPr>
        </p:nvSpPr>
        <p:spPr/>
        <p:txBody>
          <a:bodyPr/>
          <a:lstStyle/>
          <a:p>
            <a:r>
              <a:rPr lang="de-DE" dirty="0"/>
              <a:t>Vorstellung des IBU</a:t>
            </a:r>
          </a:p>
        </p:txBody>
      </p:sp>
      <p:sp>
        <p:nvSpPr>
          <p:cNvPr id="10" name="Inhaltsplatzhalter 9">
            <a:extLst>
              <a:ext uri="{FF2B5EF4-FFF2-40B4-BE49-F238E27FC236}">
                <a16:creationId xmlns:a16="http://schemas.microsoft.com/office/drawing/2014/main" id="{62DEAAD5-4392-0D0F-D7EB-E8B0FEBAB072}"/>
              </a:ext>
            </a:extLst>
          </p:cNvPr>
          <p:cNvSpPr>
            <a:spLocks noGrp="1"/>
          </p:cNvSpPr>
          <p:nvPr>
            <p:ph sz="half" idx="2"/>
          </p:nvPr>
        </p:nvSpPr>
        <p:spPr/>
        <p:txBody>
          <a:bodyPr/>
          <a:lstStyle/>
          <a:p>
            <a:r>
              <a:rPr lang="de-DE" dirty="0"/>
              <a:t>Entspannte Wocheneinkäufe</a:t>
            </a:r>
          </a:p>
        </p:txBody>
      </p:sp>
      <p:pic>
        <p:nvPicPr>
          <p:cNvPr id="12" name="Grafik 11" descr="Ein Bild, das Text, Fahrzeug, Reifen, Transport enthält.&#10;&#10;Automatisch generierte Beschreibung">
            <a:extLst>
              <a:ext uri="{FF2B5EF4-FFF2-40B4-BE49-F238E27FC236}">
                <a16:creationId xmlns:a16="http://schemas.microsoft.com/office/drawing/2014/main" id="{37A2E10C-26EB-409F-E9E1-13552E312CC6}"/>
              </a:ext>
            </a:extLst>
          </p:cNvPr>
          <p:cNvPicPr>
            <a:picLocks noChangeAspect="1"/>
          </p:cNvPicPr>
          <p:nvPr/>
        </p:nvPicPr>
        <p:blipFill>
          <a:blip r:embed="rId2">
            <a:extLst>
              <a:ext uri="{28A0092B-C50C-407E-A947-70E740481C1C}">
                <a14:useLocalDpi xmlns:a14="http://schemas.microsoft.com/office/drawing/2010/main" val="0"/>
              </a:ext>
            </a:extLst>
          </a:blip>
          <a:srcRect t="9535" b="8098"/>
          <a:stretch/>
        </p:blipFill>
        <p:spPr>
          <a:xfrm>
            <a:off x="5623246" y="1509591"/>
            <a:ext cx="2126605" cy="3111253"/>
          </a:xfrm>
          <a:prstGeom prst="rect">
            <a:avLst/>
          </a:prstGeom>
        </p:spPr>
      </p:pic>
      <p:pic>
        <p:nvPicPr>
          <p:cNvPr id="14" name="Grafik 13" descr="Ein Bild, das Person, Kleidung, Schuhwerk, Im Haus enthält.&#10;&#10;Automatisch generierte Beschreibung">
            <a:extLst>
              <a:ext uri="{FF2B5EF4-FFF2-40B4-BE49-F238E27FC236}">
                <a16:creationId xmlns:a16="http://schemas.microsoft.com/office/drawing/2014/main" id="{882BC4D6-6945-343A-12B7-78CCE5DC3F6C}"/>
              </a:ext>
            </a:extLst>
          </p:cNvPr>
          <p:cNvPicPr>
            <a:picLocks noChangeAspect="1"/>
          </p:cNvPicPr>
          <p:nvPr/>
        </p:nvPicPr>
        <p:blipFill>
          <a:blip r:embed="rId3">
            <a:extLst>
              <a:ext uri="{28A0092B-C50C-407E-A947-70E740481C1C}">
                <a14:useLocalDpi xmlns:a14="http://schemas.microsoft.com/office/drawing/2010/main" val="0"/>
              </a:ext>
            </a:extLst>
          </a:blip>
          <a:srcRect l="27254" r="16144"/>
          <a:stretch/>
        </p:blipFill>
        <p:spPr>
          <a:xfrm rot="5400000">
            <a:off x="534764" y="1650775"/>
            <a:ext cx="2844095" cy="2828887"/>
          </a:xfrm>
          <a:prstGeom prst="rect">
            <a:avLst/>
          </a:prstGeom>
        </p:spPr>
      </p:pic>
    </p:spTree>
    <p:extLst>
      <p:ext uri="{BB962C8B-B14F-4D97-AF65-F5344CB8AC3E}">
        <p14:creationId xmlns:p14="http://schemas.microsoft.com/office/powerpoint/2010/main" val="2891601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8</a:t>
            </a:fld>
            <a:endParaRPr lang="en-US" noProof="0"/>
          </a:p>
        </p:txBody>
      </p:sp>
      <p:sp>
        <p:nvSpPr>
          <p:cNvPr id="6" name="Titel 5"/>
          <p:cNvSpPr>
            <a:spLocks noGrp="1"/>
          </p:cNvSpPr>
          <p:nvPr>
            <p:ph type="title"/>
          </p:nvPr>
        </p:nvSpPr>
        <p:spPr/>
        <p:txBody>
          <a:bodyPr>
            <a:normAutofit fontScale="90000"/>
          </a:bodyPr>
          <a:lstStyle/>
          <a:p>
            <a:r>
              <a:rPr lang="de-DE" dirty="0"/>
              <a:t>Überfachliche Qualifikationen</a:t>
            </a:r>
            <a:br>
              <a:rPr lang="de-DE" dirty="0"/>
            </a:br>
            <a:r>
              <a:rPr lang="de-DE" dirty="0"/>
              <a:t>Einführung in Bier</a:t>
            </a:r>
          </a:p>
        </p:txBody>
      </p:sp>
      <p:sp>
        <p:nvSpPr>
          <p:cNvPr id="7" name="Inhaltsplatzhalter 6">
            <a:extLst>
              <a:ext uri="{FF2B5EF4-FFF2-40B4-BE49-F238E27FC236}">
                <a16:creationId xmlns:a16="http://schemas.microsoft.com/office/drawing/2014/main" id="{47135FAC-6DB4-0B04-5E34-01573F514758}"/>
              </a:ext>
            </a:extLst>
          </p:cNvPr>
          <p:cNvSpPr>
            <a:spLocks noGrp="1"/>
          </p:cNvSpPr>
          <p:nvPr>
            <p:ph idx="1"/>
          </p:nvPr>
        </p:nvSpPr>
        <p:spPr>
          <a:xfrm>
            <a:off x="400050" y="1188000"/>
            <a:ext cx="5010150" cy="3365893"/>
          </a:xfrm>
        </p:spPr>
        <p:txBody>
          <a:bodyPr/>
          <a:lstStyle/>
          <a:p>
            <a:r>
              <a:rPr lang="de-DE" dirty="0"/>
              <a:t>An der Spitze von Allem steht das deutsche Reinheitsgebot</a:t>
            </a:r>
          </a:p>
          <a:p>
            <a:pPr lvl="1"/>
            <a:r>
              <a:rPr lang="de-DE" dirty="0"/>
              <a:t>Formuliert 23. April 1516</a:t>
            </a:r>
          </a:p>
          <a:p>
            <a:pPr lvl="1"/>
            <a:r>
              <a:rPr lang="de-DE" dirty="0"/>
              <a:t>„</a:t>
            </a:r>
            <a:r>
              <a:rPr lang="de-DE" b="0" i="0" dirty="0">
                <a:effectLst/>
                <a:latin typeface="Arial" panose="020B0604020202020204" pitchFamily="34" charset="0"/>
              </a:rPr>
              <a:t>Wir wollen auch sonderlichen, das </a:t>
            </a:r>
            <a:r>
              <a:rPr lang="de-DE" b="0" i="0" dirty="0" err="1">
                <a:effectLst/>
                <a:latin typeface="Arial" panose="020B0604020202020204" pitchFamily="34" charset="0"/>
              </a:rPr>
              <a:t>füran</a:t>
            </a:r>
            <a:r>
              <a:rPr lang="de-DE" b="0" i="0" dirty="0">
                <a:effectLst/>
                <a:latin typeface="Arial" panose="020B0604020202020204" pitchFamily="34" charset="0"/>
              </a:rPr>
              <a:t> allenthalben in </a:t>
            </a:r>
            <a:r>
              <a:rPr lang="de-DE" b="0" i="0" dirty="0" err="1">
                <a:effectLst/>
                <a:latin typeface="Arial" panose="020B0604020202020204" pitchFamily="34" charset="0"/>
              </a:rPr>
              <a:t>unnsern</a:t>
            </a:r>
            <a:r>
              <a:rPr lang="de-DE" b="0" i="0" dirty="0">
                <a:effectLst/>
                <a:latin typeface="Arial" panose="020B0604020202020204" pitchFamily="34" charset="0"/>
              </a:rPr>
              <a:t> Steten, </a:t>
            </a:r>
            <a:r>
              <a:rPr lang="de-DE" b="0" i="0" dirty="0" err="1">
                <a:effectLst/>
                <a:latin typeface="Arial" panose="020B0604020202020204" pitchFamily="34" charset="0"/>
              </a:rPr>
              <a:t>Märckten</a:t>
            </a:r>
            <a:r>
              <a:rPr lang="de-DE" b="0" i="0" dirty="0">
                <a:effectLst/>
                <a:latin typeface="Arial" panose="020B0604020202020204" pitchFamily="34" charset="0"/>
              </a:rPr>
              <a:t> und auf dem </a:t>
            </a:r>
            <a:r>
              <a:rPr lang="de-DE" b="0" i="0" dirty="0" err="1">
                <a:effectLst/>
                <a:latin typeface="Arial" panose="020B0604020202020204" pitchFamily="34" charset="0"/>
              </a:rPr>
              <a:t>Lannde</a:t>
            </a:r>
            <a:r>
              <a:rPr lang="de-DE" b="0" i="0" dirty="0">
                <a:effectLst/>
                <a:latin typeface="Arial" panose="020B0604020202020204" pitchFamily="34" charset="0"/>
              </a:rPr>
              <a:t>, zu </a:t>
            </a:r>
            <a:r>
              <a:rPr lang="de-DE" b="0" i="0" dirty="0" err="1">
                <a:effectLst/>
                <a:latin typeface="Arial" panose="020B0604020202020204" pitchFamily="34" charset="0"/>
              </a:rPr>
              <a:t>kainem</a:t>
            </a:r>
            <a:r>
              <a:rPr lang="de-DE" b="0" i="0" dirty="0">
                <a:effectLst/>
                <a:latin typeface="Arial" panose="020B0604020202020204" pitchFamily="34" charset="0"/>
              </a:rPr>
              <a:t> Pier </a:t>
            </a:r>
            <a:r>
              <a:rPr lang="de-DE" b="0" i="0" dirty="0" err="1">
                <a:effectLst/>
                <a:latin typeface="Arial" panose="020B0604020202020204" pitchFamily="34" charset="0"/>
              </a:rPr>
              <a:t>merer</a:t>
            </a:r>
            <a:r>
              <a:rPr lang="de-DE" b="0" i="0" dirty="0">
                <a:effectLst/>
                <a:latin typeface="Arial" panose="020B0604020202020204" pitchFamily="34" charset="0"/>
              </a:rPr>
              <a:t> </a:t>
            </a:r>
            <a:r>
              <a:rPr lang="de-DE" b="0" i="0" dirty="0" err="1">
                <a:effectLst/>
                <a:latin typeface="Arial" panose="020B0604020202020204" pitchFamily="34" charset="0"/>
              </a:rPr>
              <a:t>Stückh</a:t>
            </a:r>
            <a:r>
              <a:rPr lang="de-DE" b="0" i="0" dirty="0">
                <a:effectLst/>
                <a:latin typeface="Arial" panose="020B0604020202020204" pitchFamily="34" charset="0"/>
              </a:rPr>
              <a:t>, dann </a:t>
            </a:r>
            <a:r>
              <a:rPr lang="de-DE" b="0" i="0" dirty="0" err="1">
                <a:effectLst/>
                <a:latin typeface="Arial" panose="020B0604020202020204" pitchFamily="34" charset="0"/>
              </a:rPr>
              <a:t>allain</a:t>
            </a:r>
            <a:r>
              <a:rPr lang="de-DE" b="0" i="0" dirty="0">
                <a:effectLst/>
                <a:latin typeface="Arial" panose="020B0604020202020204" pitchFamily="34" charset="0"/>
              </a:rPr>
              <a:t> Gersten, </a:t>
            </a:r>
            <a:r>
              <a:rPr lang="de-DE" b="0" i="0" dirty="0" err="1">
                <a:effectLst/>
                <a:latin typeface="Arial" panose="020B0604020202020204" pitchFamily="34" charset="0"/>
              </a:rPr>
              <a:t>Hopffen</a:t>
            </a:r>
            <a:r>
              <a:rPr lang="de-DE" b="0" i="0" dirty="0">
                <a:effectLst/>
                <a:latin typeface="Arial" panose="020B0604020202020204" pitchFamily="34" charset="0"/>
              </a:rPr>
              <a:t> </a:t>
            </a:r>
            <a:r>
              <a:rPr lang="de-DE" b="0" i="0" dirty="0" err="1">
                <a:effectLst/>
                <a:latin typeface="Arial" panose="020B0604020202020204" pitchFamily="34" charset="0"/>
              </a:rPr>
              <a:t>unnd</a:t>
            </a:r>
            <a:r>
              <a:rPr lang="de-DE" b="0" i="0" dirty="0">
                <a:effectLst/>
                <a:latin typeface="Arial" panose="020B0604020202020204" pitchFamily="34" charset="0"/>
              </a:rPr>
              <a:t> Wasser, genommen und </a:t>
            </a:r>
            <a:r>
              <a:rPr lang="de-DE" b="0" i="0" dirty="0" err="1">
                <a:effectLst/>
                <a:latin typeface="Arial" panose="020B0604020202020204" pitchFamily="34" charset="0"/>
              </a:rPr>
              <a:t>gepraucht</a:t>
            </a:r>
            <a:r>
              <a:rPr lang="de-DE" b="0" i="0" dirty="0">
                <a:effectLst/>
                <a:latin typeface="Arial" panose="020B0604020202020204" pitchFamily="34" charset="0"/>
              </a:rPr>
              <a:t> sollen werden.“</a:t>
            </a:r>
          </a:p>
          <a:p>
            <a:pPr lvl="1"/>
            <a:r>
              <a:rPr lang="de-DE" dirty="0"/>
              <a:t>Nur Hopfen, Malz, Hefe und Wasser für den Brauprozess!</a:t>
            </a:r>
          </a:p>
        </p:txBody>
      </p:sp>
      <p:pic>
        <p:nvPicPr>
          <p:cNvPr id="12" name="Grafik 11">
            <a:extLst>
              <a:ext uri="{FF2B5EF4-FFF2-40B4-BE49-F238E27FC236}">
                <a16:creationId xmlns:a16="http://schemas.microsoft.com/office/drawing/2014/main" id="{9CC1ED66-ED72-F915-2DB5-E704B8E148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0280" y="964229"/>
            <a:ext cx="3209795" cy="3197759"/>
          </a:xfrm>
          <a:prstGeom prst="rect">
            <a:avLst/>
          </a:prstGeom>
        </p:spPr>
      </p:pic>
      <p:sp>
        <p:nvSpPr>
          <p:cNvPr id="13" name="Textfeld 12">
            <a:extLst>
              <a:ext uri="{FF2B5EF4-FFF2-40B4-BE49-F238E27FC236}">
                <a16:creationId xmlns:a16="http://schemas.microsoft.com/office/drawing/2014/main" id="{1CD06D3C-69FB-D68E-1723-D8BF220D8742}"/>
              </a:ext>
            </a:extLst>
          </p:cNvPr>
          <p:cNvSpPr txBox="1"/>
          <p:nvPr/>
        </p:nvSpPr>
        <p:spPr>
          <a:xfrm>
            <a:off x="5598302" y="4180859"/>
            <a:ext cx="3333750" cy="230832"/>
          </a:xfrm>
          <a:prstGeom prst="rect">
            <a:avLst/>
          </a:prstGeom>
          <a:noFill/>
        </p:spPr>
        <p:txBody>
          <a:bodyPr wrap="square" rtlCol="0">
            <a:spAutoFit/>
          </a:bodyPr>
          <a:lstStyle/>
          <a:p>
            <a:r>
              <a:rPr lang="de-DE" sz="900" i="1" dirty="0">
                <a:solidFill>
                  <a:schemeClr val="bg1">
                    <a:lumMod val="65000"/>
                  </a:schemeClr>
                </a:solidFill>
              </a:rPr>
              <a:t>https://wandern-essen.de/bier-reinheitsgebot-und-geschichte/</a:t>
            </a:r>
          </a:p>
        </p:txBody>
      </p:sp>
    </p:spTree>
    <p:extLst>
      <p:ext uri="{BB962C8B-B14F-4D97-AF65-F5344CB8AC3E}">
        <p14:creationId xmlns:p14="http://schemas.microsoft.com/office/powerpoint/2010/main" val="4291683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fld id="{0A9BFA6A-9A63-4E2D-92C0-C77BFA750EDB}" type="datetime1">
              <a:rPr lang="de-DE" noProof="0" smtClean="0"/>
              <a:t>09.10.24</a:t>
            </a:fld>
            <a:endParaRPr lang="en-US" noProof="0" dirty="0"/>
          </a:p>
        </p:txBody>
      </p:sp>
      <p:sp>
        <p:nvSpPr>
          <p:cNvPr id="4" name="Foliennummernplatzhalter 3"/>
          <p:cNvSpPr>
            <a:spLocks noGrp="1"/>
          </p:cNvSpPr>
          <p:nvPr>
            <p:ph type="sldNum" sz="quarter" idx="12"/>
          </p:nvPr>
        </p:nvSpPr>
        <p:spPr/>
        <p:txBody>
          <a:bodyPr/>
          <a:lstStyle/>
          <a:p>
            <a:fld id="{61696EC4-B4CF-4701-AD06-A8439D6D8E12}" type="slidenum">
              <a:rPr lang="en-US" noProof="0" smtClean="0"/>
              <a:t>9</a:t>
            </a:fld>
            <a:endParaRPr lang="en-US" noProof="0"/>
          </a:p>
        </p:txBody>
      </p:sp>
      <p:sp>
        <p:nvSpPr>
          <p:cNvPr id="6" name="Titel 5"/>
          <p:cNvSpPr>
            <a:spLocks noGrp="1"/>
          </p:cNvSpPr>
          <p:nvPr>
            <p:ph type="title"/>
          </p:nvPr>
        </p:nvSpPr>
        <p:spPr/>
        <p:txBody>
          <a:bodyPr>
            <a:normAutofit fontScale="90000"/>
          </a:bodyPr>
          <a:lstStyle/>
          <a:p>
            <a:r>
              <a:rPr lang="de-DE" dirty="0"/>
              <a:t>Überfachliche Qualifikationen</a:t>
            </a:r>
            <a:br>
              <a:rPr lang="de-DE" dirty="0"/>
            </a:br>
            <a:r>
              <a:rPr lang="de-DE" dirty="0"/>
              <a:t>Einführung in Bier</a:t>
            </a:r>
          </a:p>
        </p:txBody>
      </p:sp>
      <p:sp>
        <p:nvSpPr>
          <p:cNvPr id="5" name="Inhaltsplatzhalter 4">
            <a:extLst>
              <a:ext uri="{FF2B5EF4-FFF2-40B4-BE49-F238E27FC236}">
                <a16:creationId xmlns:a16="http://schemas.microsoft.com/office/drawing/2014/main" id="{F831C3E1-3AF0-6BA0-C9D7-BAEDDA2EAA60}"/>
              </a:ext>
            </a:extLst>
          </p:cNvPr>
          <p:cNvSpPr>
            <a:spLocks noGrp="1"/>
          </p:cNvSpPr>
          <p:nvPr>
            <p:ph idx="1"/>
          </p:nvPr>
        </p:nvSpPr>
        <p:spPr/>
        <p:txBody>
          <a:bodyPr/>
          <a:lstStyle/>
          <a:p>
            <a:r>
              <a:rPr lang="de-DE" dirty="0"/>
              <a:t>Wieso Reinheitsgebot?</a:t>
            </a:r>
          </a:p>
          <a:p>
            <a:pPr lvl="1"/>
            <a:r>
              <a:rPr lang="de-DE" dirty="0"/>
              <a:t>Vor dem Gebot wurden viele, gesundheitsschädliche Gewürze vielen Bieren beigesetzt</a:t>
            </a:r>
          </a:p>
          <a:p>
            <a:pPr lvl="1"/>
            <a:r>
              <a:rPr lang="de-DE" dirty="0"/>
              <a:t>Wilhelm IV., Herzog von Bayern wollte die Qualität von Bier verbessern</a:t>
            </a:r>
          </a:p>
          <a:p>
            <a:pPr lvl="2"/>
            <a:r>
              <a:rPr lang="de-DE" dirty="0"/>
              <a:t>Gab die Zutaten vor, verbat alles andere</a:t>
            </a:r>
          </a:p>
        </p:txBody>
      </p:sp>
    </p:spTree>
    <p:extLst>
      <p:ext uri="{BB962C8B-B14F-4D97-AF65-F5344CB8AC3E}">
        <p14:creationId xmlns:p14="http://schemas.microsoft.com/office/powerpoint/2010/main" val="335586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sign1">
  <a:themeElements>
    <a:clrScheme name="KIT">
      <a:dk1>
        <a:sysClr val="windowText" lastClr="000000"/>
      </a:dk1>
      <a:lt1>
        <a:sysClr val="window" lastClr="FFFFFF"/>
      </a:lt1>
      <a:dk2>
        <a:srgbClr val="009682"/>
      </a:dk2>
      <a:lt2>
        <a:srgbClr val="D9D9D9"/>
      </a:lt2>
      <a:accent1>
        <a:srgbClr val="009682"/>
      </a:accent1>
      <a:accent2>
        <a:srgbClr val="4664AA"/>
      </a:accent2>
      <a:accent3>
        <a:srgbClr val="D9D9D9"/>
      </a:accent3>
      <a:accent4>
        <a:srgbClr val="4CB5A7"/>
      </a:accent4>
      <a:accent5>
        <a:srgbClr val="7D92C3"/>
      </a:accent5>
      <a:accent6>
        <a:srgbClr val="7FCAC0"/>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orlage_Präsentation_ETI_Deutsch.pptx" id="{5CF95098-5370-4EE3-93EB-EAC90159CCBF}" vid="{13560D3A-C3E4-4A89-8A61-FD3CF08065F7}"/>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Vorlage_Präsentation_ETI_Deutsch</Template>
  <TotalTime>2</TotalTime>
  <Words>2468</Words>
  <Application>Microsoft Macintosh PowerPoint</Application>
  <PresentationFormat>Custom</PresentationFormat>
  <Paragraphs>413</Paragraphs>
  <Slides>46</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46</vt:i4>
      </vt:variant>
    </vt:vector>
  </HeadingPairs>
  <TitlesOfParts>
    <vt:vector size="51" baseType="lpstr">
      <vt:lpstr>Arial</vt:lpstr>
      <vt:lpstr>Calibri</vt:lpstr>
      <vt:lpstr>Cambria Math</vt:lpstr>
      <vt:lpstr>Wingdings</vt:lpstr>
      <vt:lpstr>Design1</vt:lpstr>
      <vt:lpstr>PowerPoint Presentation</vt:lpstr>
      <vt:lpstr>Vorlesungsinhalt von PBU </vt:lpstr>
      <vt:lpstr>Vorlesungsinhalt von PBU </vt:lpstr>
      <vt:lpstr>Institut zur Bekämpfung akuter Unterhopfung</vt:lpstr>
      <vt:lpstr>Vorstellung des IBU</vt:lpstr>
      <vt:lpstr>Vorstellung des IBU</vt:lpstr>
      <vt:lpstr>Vorstellung des IBU</vt:lpstr>
      <vt:lpstr>Überfachliche Qualifikationen Einführung in Bier</vt:lpstr>
      <vt:lpstr>Überfachliche Qualifikationen Einführung in Bier</vt:lpstr>
      <vt:lpstr>Akademisches Öffnen von kronkorkenverschlossenen alkoholhaltigen Kaltgetränken</vt:lpstr>
      <vt:lpstr>Praktische Anwendung zum akademischen Öffnen von 0,5er Glasmantelgeschossen mit Kronkorkenverschluss</vt:lpstr>
      <vt:lpstr>Praxisvorführung Hebelgesetz</vt:lpstr>
      <vt:lpstr>Mathematisch-physikalische Grundlagen Parabelflugbahnberechnung bei Bierpong</vt:lpstr>
      <vt:lpstr>Mathematisch-physikalische Grundlagen Parabelflugbahnberechnung bei Bierpong</vt:lpstr>
      <vt:lpstr>Bierpong</vt:lpstr>
      <vt:lpstr>Bierpong</vt:lpstr>
      <vt:lpstr>Mathematisch-physikalische Grundlagen Parabelflugbahnberechnung bei Bierpong</vt:lpstr>
      <vt:lpstr>Mathematisch-physikalische Grundlagen Parabelflugbahnberechnung bei Bierpong</vt:lpstr>
      <vt:lpstr>Mathematisch-physikalische Grundlagen Parabelflugbahnberechnung bei 🅱️ierpong™️</vt:lpstr>
      <vt:lpstr>Mathematisch-physikalische Grundlagen Parabelflugbahnberechnung bei Bierpong</vt:lpstr>
      <vt:lpstr>Mathematisch-physikalische Grundlagen Parabelflugbahnberechnung bei Bierpong</vt:lpstr>
      <vt:lpstr>Mathematisch-physikalische Grundlagen Parabelflugbahnberechnung bei Bierpong</vt:lpstr>
      <vt:lpstr>Mathematisch-physikalische Grundlagen Parabelflugbahnberechnung bei Bierpong</vt:lpstr>
      <vt:lpstr>Mathematisch-physikalische Grundlagen Parabelflugbahnberechnung bei Bierpong</vt:lpstr>
      <vt:lpstr>Elektrotechnik Elektrostatische Betrachtung von Ragecage</vt:lpstr>
      <vt:lpstr>Elektrotechnik Elektrostatische Betrachtung von Ragecage</vt:lpstr>
      <vt:lpstr>Elektrotechnik Elektrostatische Betrachtung von Ragecage</vt:lpstr>
      <vt:lpstr>Ragecage</vt:lpstr>
      <vt:lpstr>Elektrotechnik Elektrostatische Betrachtung von Ragecage</vt:lpstr>
      <vt:lpstr>Elektrotechnik Elektrostatische Betrachtung von Ragecage</vt:lpstr>
      <vt:lpstr>Elektrotechnik Elektrostatische Betrachtung von Ragecage</vt:lpstr>
      <vt:lpstr>Elektrotechnik Elektrostatische Betrachtung von Ragecage</vt:lpstr>
      <vt:lpstr>Elektrotechnik Elektrostatische Betrachtung von Ragecage</vt:lpstr>
      <vt:lpstr>Elektrotechnik Elektrostatische Betrachtung von Ragecage</vt:lpstr>
      <vt:lpstr>Informationstechnik Big Data Analyse von Flunkyball</vt:lpstr>
      <vt:lpstr>Informationstechnik Big Data Analyse von Flunkyball</vt:lpstr>
      <vt:lpstr>Informationstechnik Big Data Analyse von Flunkyball</vt:lpstr>
      <vt:lpstr>Informationstechnik Big Data Analyse von Flunkyball</vt:lpstr>
      <vt:lpstr>Flunkyball</vt:lpstr>
      <vt:lpstr>Informationstechnik Big Data Analyse von Flunkyball</vt:lpstr>
      <vt:lpstr>Informationstechnik Big Data Analyse von Flunkyball</vt:lpstr>
      <vt:lpstr>Informationstechnik Big Data Analyse von Flunkyball</vt:lpstr>
      <vt:lpstr>Informationstechnik Big Data Analyse von Flunkyball</vt:lpstr>
      <vt:lpstr>Informationstechnik Big Data Analyse von Flunkyball</vt:lpstr>
      <vt:lpstr>Informationstechnik Big Data Analyse von Flunkyball</vt:lpstr>
      <vt:lpstr>Danke für Ihre Aufmerksamkeit!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Leonard Knapp</dc:creator>
  <cp:lastModifiedBy>Christoph Blüm</cp:lastModifiedBy>
  <cp:revision>5</cp:revision>
  <dcterms:created xsi:type="dcterms:W3CDTF">2022-10-07T18:48:23Z</dcterms:created>
  <dcterms:modified xsi:type="dcterms:W3CDTF">2024-10-09T09:48:52Z</dcterms:modified>
</cp:coreProperties>
</file>